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  <p:sldMasterId id="2147483704" r:id="rId2"/>
  </p:sldMasterIdLst>
  <p:sldIdLst>
    <p:sldId id="256" r:id="rId3"/>
    <p:sldId id="257" r:id="rId4"/>
    <p:sldId id="258" r:id="rId5"/>
    <p:sldId id="2147375367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66" y="6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FD64F1-267B-47DA-A285-B0E427BBDF7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DC1A28-0832-427A-8AA8-92A7ABAE34E4}">
      <dgm:prSet phldrT="[Text]" custT="1"/>
      <dgm:spPr/>
      <dgm:t>
        <a:bodyPr/>
        <a:lstStyle/>
        <a:p>
          <a:r>
            <a:rPr lang="en-US" sz="1100" b="1" dirty="0"/>
            <a:t>Chatbot Anatomy</a:t>
          </a:r>
        </a:p>
      </dgm:t>
    </dgm:pt>
    <dgm:pt modelId="{5D9D03FD-24A9-4ACE-9294-4C45046FE9F6}" type="parTrans" cxnId="{FFC2E9F6-450F-4E01-AF57-4A959B6793B2}">
      <dgm:prSet/>
      <dgm:spPr/>
      <dgm:t>
        <a:bodyPr/>
        <a:lstStyle/>
        <a:p>
          <a:endParaRPr lang="en-US"/>
        </a:p>
      </dgm:t>
    </dgm:pt>
    <dgm:pt modelId="{6055776B-2DFA-453A-A1B5-6A12C6A648C9}" type="sibTrans" cxnId="{FFC2E9F6-450F-4E01-AF57-4A959B6793B2}">
      <dgm:prSet/>
      <dgm:spPr/>
      <dgm:t>
        <a:bodyPr/>
        <a:lstStyle/>
        <a:p>
          <a:endParaRPr lang="en-US"/>
        </a:p>
      </dgm:t>
    </dgm:pt>
    <dgm:pt modelId="{B174A941-F4F5-414B-8B43-AEC31A9C59DC}">
      <dgm:prSet phldrT="[Text]"/>
      <dgm:spPr/>
      <dgm:t>
        <a:bodyPr anchor="t"/>
        <a:lstStyle/>
        <a:p>
          <a:pPr algn="ctr"/>
          <a:r>
            <a:rPr lang="en-US" b="1" dirty="0"/>
            <a:t>Key Takeaways:</a:t>
          </a:r>
        </a:p>
        <a:p>
          <a:pPr algn="ctr"/>
          <a:r>
            <a:rPr lang="en-US" b="1" dirty="0"/>
            <a:t> </a:t>
          </a:r>
          <a:r>
            <a:rPr lang="en-US" b="0" dirty="0"/>
            <a:t>Understand how chatbots work, the key components of their architecture, and how different parts interact</a:t>
          </a:r>
          <a:r>
            <a:rPr lang="en-US" b="1" dirty="0"/>
            <a:t>.</a:t>
          </a:r>
          <a:endParaRPr lang="en-US" dirty="0"/>
        </a:p>
      </dgm:t>
    </dgm:pt>
    <dgm:pt modelId="{E9BD651B-1326-4379-A4BF-E81431743558}" type="parTrans" cxnId="{61FCE481-FDB1-4CEE-B220-4BA73111881F}">
      <dgm:prSet/>
      <dgm:spPr/>
      <dgm:t>
        <a:bodyPr/>
        <a:lstStyle/>
        <a:p>
          <a:endParaRPr lang="en-US"/>
        </a:p>
      </dgm:t>
    </dgm:pt>
    <dgm:pt modelId="{E69A674F-9CB0-4A49-8FF3-EA6524EE478E}" type="sibTrans" cxnId="{61FCE481-FDB1-4CEE-B220-4BA73111881F}">
      <dgm:prSet/>
      <dgm:spPr/>
      <dgm:t>
        <a:bodyPr/>
        <a:lstStyle/>
        <a:p>
          <a:endParaRPr lang="en-US"/>
        </a:p>
      </dgm:t>
    </dgm:pt>
    <dgm:pt modelId="{2ABA1B13-F28C-4778-A4AE-A26E8BF7C8F1}">
      <dgm:prSet phldrT="[Text]" custT="1"/>
      <dgm:spPr/>
      <dgm:t>
        <a:bodyPr/>
        <a:lstStyle/>
        <a:p>
          <a:r>
            <a:rPr lang="en-US" sz="1100" b="1" dirty="0"/>
            <a:t>Use Cases</a:t>
          </a:r>
        </a:p>
      </dgm:t>
    </dgm:pt>
    <dgm:pt modelId="{391CC3E2-EECB-43C9-BCAD-590AEED6F3D5}" type="parTrans" cxnId="{1C98D9EA-144C-40AE-853E-77DE9CAAE091}">
      <dgm:prSet/>
      <dgm:spPr/>
      <dgm:t>
        <a:bodyPr/>
        <a:lstStyle/>
        <a:p>
          <a:endParaRPr lang="en-US"/>
        </a:p>
      </dgm:t>
    </dgm:pt>
    <dgm:pt modelId="{ECC4E1D7-E61A-458A-94F7-C14F1666D924}" type="sibTrans" cxnId="{1C98D9EA-144C-40AE-853E-77DE9CAAE091}">
      <dgm:prSet/>
      <dgm:spPr/>
      <dgm:t>
        <a:bodyPr/>
        <a:lstStyle/>
        <a:p>
          <a:endParaRPr lang="en-US"/>
        </a:p>
      </dgm:t>
    </dgm:pt>
    <dgm:pt modelId="{01B96196-C869-4D8C-A10B-A4E3DC6DA642}">
      <dgm:prSet phldrT="[Text]"/>
      <dgm:spPr/>
      <dgm:t>
        <a:bodyPr anchor="t"/>
        <a:lstStyle/>
        <a:p>
          <a:r>
            <a:rPr lang="en-US" b="1" dirty="0"/>
            <a:t>Key Takeaways</a:t>
          </a:r>
          <a:r>
            <a:rPr lang="en-US" dirty="0"/>
            <a:t>:</a:t>
          </a:r>
        </a:p>
        <a:p>
          <a:r>
            <a:rPr lang="en-US" dirty="0"/>
            <a:t> Learn how chatbots can be applied in real-world situations to solve specific problems and enhance user experience.</a:t>
          </a:r>
        </a:p>
      </dgm:t>
    </dgm:pt>
    <dgm:pt modelId="{6754E521-735D-488B-A740-82940E7EE298}" type="parTrans" cxnId="{59AFFFDA-6C06-48A1-9B97-194CBDE91D39}">
      <dgm:prSet/>
      <dgm:spPr/>
      <dgm:t>
        <a:bodyPr/>
        <a:lstStyle/>
        <a:p>
          <a:endParaRPr lang="en-US"/>
        </a:p>
      </dgm:t>
    </dgm:pt>
    <dgm:pt modelId="{DE91DADB-0AC0-4F51-A17F-61FDAE5FD7FC}" type="sibTrans" cxnId="{59AFFFDA-6C06-48A1-9B97-194CBDE91D39}">
      <dgm:prSet/>
      <dgm:spPr/>
      <dgm:t>
        <a:bodyPr/>
        <a:lstStyle/>
        <a:p>
          <a:endParaRPr lang="en-US"/>
        </a:p>
      </dgm:t>
    </dgm:pt>
    <dgm:pt modelId="{F88ED604-383E-4815-9AFF-FEF26639BB72}">
      <dgm:prSet phldrT="[Text]" custT="1"/>
      <dgm:spPr/>
      <dgm:t>
        <a:bodyPr/>
        <a:lstStyle/>
        <a:p>
          <a:r>
            <a:rPr lang="en-US" sz="1100" b="1" dirty="0"/>
            <a:t>Data Ingestion</a:t>
          </a:r>
        </a:p>
      </dgm:t>
    </dgm:pt>
    <dgm:pt modelId="{97973955-B68B-49F0-A32B-D976DB9FE1BF}" type="parTrans" cxnId="{00E7E4C4-5498-4EE9-B63B-C911F5A43D7E}">
      <dgm:prSet/>
      <dgm:spPr/>
      <dgm:t>
        <a:bodyPr/>
        <a:lstStyle/>
        <a:p>
          <a:endParaRPr lang="en-US"/>
        </a:p>
      </dgm:t>
    </dgm:pt>
    <dgm:pt modelId="{FF9C21ED-496A-4865-9672-CD3ED126D99B}" type="sibTrans" cxnId="{00E7E4C4-5498-4EE9-B63B-C911F5A43D7E}">
      <dgm:prSet/>
      <dgm:spPr/>
      <dgm:t>
        <a:bodyPr/>
        <a:lstStyle/>
        <a:p>
          <a:endParaRPr lang="en-US"/>
        </a:p>
      </dgm:t>
    </dgm:pt>
    <dgm:pt modelId="{9CC71E16-229A-4D7E-AE84-A4A6ACDA7BE6}">
      <dgm:prSet phldrT="[Text]"/>
      <dgm:spPr/>
      <dgm:t>
        <a:bodyPr anchor="t"/>
        <a:lstStyle/>
        <a:p>
          <a:r>
            <a:rPr lang="en-US" b="1" dirty="0"/>
            <a:t>Key Takeaways:</a:t>
          </a:r>
        </a:p>
        <a:p>
          <a:r>
            <a:rPr lang="en-US" b="1" dirty="0"/>
            <a:t> </a:t>
          </a:r>
          <a:r>
            <a:rPr lang="en-US" dirty="0"/>
            <a:t>Gain a basic understanding of how to feed data into your chatbot, including transforming and structuring data for optimal chatbot performance.</a:t>
          </a:r>
        </a:p>
      </dgm:t>
    </dgm:pt>
    <dgm:pt modelId="{B57FB030-1A6E-4D78-B552-4C1C399DE3F5}" type="parTrans" cxnId="{9796496C-5303-4D39-9537-452B820A4564}">
      <dgm:prSet/>
      <dgm:spPr/>
      <dgm:t>
        <a:bodyPr/>
        <a:lstStyle/>
        <a:p>
          <a:endParaRPr lang="en-US"/>
        </a:p>
      </dgm:t>
    </dgm:pt>
    <dgm:pt modelId="{1F7EED06-6243-4D79-9205-4A904BFC57D8}" type="sibTrans" cxnId="{9796496C-5303-4D39-9537-452B820A4564}">
      <dgm:prSet/>
      <dgm:spPr/>
      <dgm:t>
        <a:bodyPr/>
        <a:lstStyle/>
        <a:p>
          <a:endParaRPr lang="en-US"/>
        </a:p>
      </dgm:t>
    </dgm:pt>
    <dgm:pt modelId="{8B1FC40A-A8B8-4403-AAC0-7DD4DE040334}">
      <dgm:prSet phldrT="[Text]" custT="1"/>
      <dgm:spPr/>
      <dgm:t>
        <a:bodyPr/>
        <a:lstStyle/>
        <a:p>
          <a:r>
            <a:rPr lang="en-US" sz="1100" b="1" dirty="0"/>
            <a:t>Prompt Management</a:t>
          </a:r>
        </a:p>
      </dgm:t>
    </dgm:pt>
    <dgm:pt modelId="{AF9E45BD-6755-4E0A-9B08-04165FE70B4A}" type="parTrans" cxnId="{10E68D66-0D8A-43FE-9A37-9C246DF325BF}">
      <dgm:prSet/>
      <dgm:spPr/>
      <dgm:t>
        <a:bodyPr/>
        <a:lstStyle/>
        <a:p>
          <a:endParaRPr lang="en-US"/>
        </a:p>
      </dgm:t>
    </dgm:pt>
    <dgm:pt modelId="{627671C8-2FF4-43B9-8D2D-23E2DB7E68B8}" type="sibTrans" cxnId="{10E68D66-0D8A-43FE-9A37-9C246DF325BF}">
      <dgm:prSet/>
      <dgm:spPr/>
      <dgm:t>
        <a:bodyPr/>
        <a:lstStyle/>
        <a:p>
          <a:endParaRPr lang="en-US"/>
        </a:p>
      </dgm:t>
    </dgm:pt>
    <dgm:pt modelId="{AB3C555B-E7D9-4487-A830-F574284CFA6F}">
      <dgm:prSet phldrT="[Text]" custT="1"/>
      <dgm:spPr/>
      <dgm:t>
        <a:bodyPr/>
        <a:lstStyle/>
        <a:p>
          <a:r>
            <a:rPr lang="en-US" sz="1100" b="1" dirty="0"/>
            <a:t>Data Retrieval</a:t>
          </a:r>
        </a:p>
      </dgm:t>
    </dgm:pt>
    <dgm:pt modelId="{6FA1CC6A-EC08-4461-A66B-9E814D3041A7}" type="parTrans" cxnId="{53B4178E-5D51-4E15-ABA6-6A3C9B674A0A}">
      <dgm:prSet/>
      <dgm:spPr/>
      <dgm:t>
        <a:bodyPr/>
        <a:lstStyle/>
        <a:p>
          <a:endParaRPr lang="en-US"/>
        </a:p>
      </dgm:t>
    </dgm:pt>
    <dgm:pt modelId="{AD21407D-AE82-4D96-8AD6-3E143914D623}" type="sibTrans" cxnId="{53B4178E-5D51-4E15-ABA6-6A3C9B674A0A}">
      <dgm:prSet/>
      <dgm:spPr/>
      <dgm:t>
        <a:bodyPr/>
        <a:lstStyle/>
        <a:p>
          <a:endParaRPr lang="en-US"/>
        </a:p>
      </dgm:t>
    </dgm:pt>
    <dgm:pt modelId="{6F74C2DF-95DB-4C8E-AB27-555B16763423}">
      <dgm:prSet phldrT="[Text]"/>
      <dgm:spPr/>
      <dgm:t>
        <a:bodyPr anchor="t"/>
        <a:lstStyle/>
        <a:p>
          <a:r>
            <a:rPr lang="en-US" b="1" dirty="0"/>
            <a:t>Key Takeaways:</a:t>
          </a:r>
        </a:p>
        <a:p>
          <a:r>
            <a:rPr lang="en-US" b="1" dirty="0"/>
            <a:t> </a:t>
          </a:r>
          <a:r>
            <a:rPr lang="en-US" dirty="0"/>
            <a:t>Learn the importance of prompt management, types of prompts, and how to create effective prompts that guide chatbot responses accurately.</a:t>
          </a:r>
        </a:p>
      </dgm:t>
    </dgm:pt>
    <dgm:pt modelId="{5A63F9AF-79E6-4D4E-91C0-8D4F51D7B646}" type="parTrans" cxnId="{AEC1018A-ABFA-4DFE-8F24-58A3FEB4852F}">
      <dgm:prSet/>
      <dgm:spPr/>
      <dgm:t>
        <a:bodyPr/>
        <a:lstStyle/>
        <a:p>
          <a:endParaRPr lang="en-US"/>
        </a:p>
      </dgm:t>
    </dgm:pt>
    <dgm:pt modelId="{6E67C61F-5B4A-4BDF-8AD2-02AD38CDEFFE}" type="sibTrans" cxnId="{AEC1018A-ABFA-4DFE-8F24-58A3FEB4852F}">
      <dgm:prSet/>
      <dgm:spPr/>
      <dgm:t>
        <a:bodyPr/>
        <a:lstStyle/>
        <a:p>
          <a:endParaRPr lang="en-US"/>
        </a:p>
      </dgm:t>
    </dgm:pt>
    <dgm:pt modelId="{7DB76F66-A110-4A43-A8AF-CDDE23DBDAA0}">
      <dgm:prSet phldrT="[Text]"/>
      <dgm:spPr/>
      <dgm:t>
        <a:bodyPr anchor="t"/>
        <a:lstStyle/>
        <a:p>
          <a:r>
            <a:rPr lang="en-US" b="1" dirty="0"/>
            <a:t>Key Takeaways:</a:t>
          </a:r>
        </a:p>
        <a:p>
          <a:r>
            <a:rPr lang="en-US" b="1" dirty="0"/>
            <a:t> </a:t>
          </a:r>
          <a:r>
            <a:rPr lang="en-US" dirty="0"/>
            <a:t>Understand how to retrieve relevant data effectively and how a chatbot can respond to user queries using up-to-date information.</a:t>
          </a:r>
        </a:p>
      </dgm:t>
    </dgm:pt>
    <dgm:pt modelId="{21E385AD-64C2-4599-8AB9-CE60DF98C821}" type="parTrans" cxnId="{92518879-E286-4BF3-B907-65151C29CE9D}">
      <dgm:prSet/>
      <dgm:spPr/>
      <dgm:t>
        <a:bodyPr/>
        <a:lstStyle/>
        <a:p>
          <a:endParaRPr lang="en-US"/>
        </a:p>
      </dgm:t>
    </dgm:pt>
    <dgm:pt modelId="{D662CCD8-36E9-49E1-994E-E9706818F9C0}" type="sibTrans" cxnId="{92518879-E286-4BF3-B907-65151C29CE9D}">
      <dgm:prSet/>
      <dgm:spPr/>
      <dgm:t>
        <a:bodyPr/>
        <a:lstStyle/>
        <a:p>
          <a:endParaRPr lang="en-US"/>
        </a:p>
      </dgm:t>
    </dgm:pt>
    <dgm:pt modelId="{12E99AEF-046E-4057-AB92-3D44CCBBB8CD}">
      <dgm:prSet phldrT="[Text]" custT="1"/>
      <dgm:spPr/>
      <dgm:t>
        <a:bodyPr/>
        <a:lstStyle/>
        <a:p>
          <a:r>
            <a:rPr lang="en-US" sz="1100" b="1" dirty="0"/>
            <a:t>Key Watchouts</a:t>
          </a:r>
        </a:p>
      </dgm:t>
    </dgm:pt>
    <dgm:pt modelId="{CBB2D89B-9E24-4854-9E07-1549E931D195}" type="parTrans" cxnId="{2950DD6F-705E-415C-A0DF-80318EF30C1B}">
      <dgm:prSet/>
      <dgm:spPr/>
      <dgm:t>
        <a:bodyPr/>
        <a:lstStyle/>
        <a:p>
          <a:endParaRPr lang="en-US"/>
        </a:p>
      </dgm:t>
    </dgm:pt>
    <dgm:pt modelId="{D32F1286-F86E-426C-A6C1-2CACB8EDC545}" type="sibTrans" cxnId="{2950DD6F-705E-415C-A0DF-80318EF30C1B}">
      <dgm:prSet/>
      <dgm:spPr/>
      <dgm:t>
        <a:bodyPr/>
        <a:lstStyle/>
        <a:p>
          <a:endParaRPr lang="en-US"/>
        </a:p>
      </dgm:t>
    </dgm:pt>
    <dgm:pt modelId="{530FF2D3-E51C-42B4-82E8-9CBF7020C770}">
      <dgm:prSet phldrT="[Text]"/>
      <dgm:spPr/>
      <dgm:t>
        <a:bodyPr anchor="t"/>
        <a:lstStyle/>
        <a:p>
          <a:r>
            <a:rPr lang="en-US" b="1" dirty="0"/>
            <a:t>Key Takeaways:  </a:t>
          </a:r>
          <a:r>
            <a:rPr lang="en-US" dirty="0"/>
            <a:t>Be aware of potential challenges and issues in chatbot development, and learn strategies to mitigate them to create reliable and ethical AI chatbots</a:t>
          </a:r>
        </a:p>
      </dgm:t>
    </dgm:pt>
    <dgm:pt modelId="{E91AD6F1-11B7-45A0-9ADA-3927EC36AADC}" type="parTrans" cxnId="{A209CF16-0531-4456-9962-AD9A24BDBFF7}">
      <dgm:prSet/>
      <dgm:spPr/>
      <dgm:t>
        <a:bodyPr/>
        <a:lstStyle/>
        <a:p>
          <a:endParaRPr lang="en-US"/>
        </a:p>
      </dgm:t>
    </dgm:pt>
    <dgm:pt modelId="{FC2EB791-7FA8-43D5-B166-61B09A5BE7AD}" type="sibTrans" cxnId="{A209CF16-0531-4456-9962-AD9A24BDBFF7}">
      <dgm:prSet/>
      <dgm:spPr/>
      <dgm:t>
        <a:bodyPr/>
        <a:lstStyle/>
        <a:p>
          <a:endParaRPr lang="en-US"/>
        </a:p>
      </dgm:t>
    </dgm:pt>
    <dgm:pt modelId="{B53BD37C-159B-4ABF-A30D-D3BEB0DF177E}">
      <dgm:prSet phldrT="[Text]" custT="1"/>
      <dgm:spPr/>
      <dgm:t>
        <a:bodyPr/>
        <a:lstStyle/>
        <a:p>
          <a:r>
            <a:rPr lang="en-US" sz="1100" b="1" dirty="0"/>
            <a:t>Next Steps</a:t>
          </a:r>
        </a:p>
      </dgm:t>
    </dgm:pt>
    <dgm:pt modelId="{9DDA8971-F726-4942-B77A-75DBCD9A2C08}" type="parTrans" cxnId="{AC014108-7349-4ECE-8E97-62636134B131}">
      <dgm:prSet/>
      <dgm:spPr/>
      <dgm:t>
        <a:bodyPr/>
        <a:lstStyle/>
        <a:p>
          <a:endParaRPr lang="en-US"/>
        </a:p>
      </dgm:t>
    </dgm:pt>
    <dgm:pt modelId="{1AE96F3D-AF1D-4C5B-9221-995656369151}" type="sibTrans" cxnId="{AC014108-7349-4ECE-8E97-62636134B131}">
      <dgm:prSet/>
      <dgm:spPr/>
      <dgm:t>
        <a:bodyPr/>
        <a:lstStyle/>
        <a:p>
          <a:endParaRPr lang="en-US"/>
        </a:p>
      </dgm:t>
    </dgm:pt>
    <dgm:pt modelId="{3334B82F-294D-4732-8EE9-AD181CCD594A}">
      <dgm:prSet phldrT="[Text]"/>
      <dgm:spPr/>
      <dgm:t>
        <a:bodyPr anchor="t"/>
        <a:lstStyle/>
        <a:p>
          <a:r>
            <a:rPr lang="en-US" b="1" dirty="0"/>
            <a:t>Key Takeaways</a:t>
          </a:r>
          <a:r>
            <a:rPr lang="en-US" dirty="0"/>
            <a:t>: Understand the next steps in your learning journey</a:t>
          </a:r>
        </a:p>
      </dgm:t>
    </dgm:pt>
    <dgm:pt modelId="{D9FEA450-B160-4A5A-9BD1-6B7B9F7970D7}" type="parTrans" cxnId="{F45DCDDB-3885-4A77-9FAD-9DA545F1CD7F}">
      <dgm:prSet/>
      <dgm:spPr/>
      <dgm:t>
        <a:bodyPr/>
        <a:lstStyle/>
        <a:p>
          <a:endParaRPr lang="en-US"/>
        </a:p>
      </dgm:t>
    </dgm:pt>
    <dgm:pt modelId="{5D34BBDE-4773-4FC3-A579-84B8AD3B98E6}" type="sibTrans" cxnId="{F45DCDDB-3885-4A77-9FAD-9DA545F1CD7F}">
      <dgm:prSet/>
      <dgm:spPr/>
      <dgm:t>
        <a:bodyPr/>
        <a:lstStyle/>
        <a:p>
          <a:endParaRPr lang="en-US"/>
        </a:p>
      </dgm:t>
    </dgm:pt>
    <dgm:pt modelId="{1F301186-9191-4DCD-A66A-6FC3991189D2}" type="pres">
      <dgm:prSet presAssocID="{8AFD64F1-267B-47DA-A285-B0E427BBDF7B}" presName="theList" presStyleCnt="0">
        <dgm:presLayoutVars>
          <dgm:dir/>
          <dgm:animLvl val="lvl"/>
          <dgm:resizeHandles val="exact"/>
        </dgm:presLayoutVars>
      </dgm:prSet>
      <dgm:spPr/>
    </dgm:pt>
    <dgm:pt modelId="{50EF53F6-17FA-4B56-B4CF-2A59DFDE5B10}" type="pres">
      <dgm:prSet presAssocID="{9FDC1A28-0832-427A-8AA8-92A7ABAE34E4}" presName="compNode" presStyleCnt="0"/>
      <dgm:spPr/>
    </dgm:pt>
    <dgm:pt modelId="{42C6A6EF-7022-4030-9DE5-C8C78CB7F316}" type="pres">
      <dgm:prSet presAssocID="{9FDC1A28-0832-427A-8AA8-92A7ABAE34E4}" presName="aNode" presStyleLbl="bgShp" presStyleIdx="0" presStyleCnt="7" custLinFactNeighborX="-285" custLinFactNeighborY="4157"/>
      <dgm:spPr/>
    </dgm:pt>
    <dgm:pt modelId="{B91B3AAE-EAE9-4B7F-9C29-B9359E3B89CB}" type="pres">
      <dgm:prSet presAssocID="{9FDC1A28-0832-427A-8AA8-92A7ABAE34E4}" presName="textNode" presStyleLbl="bgShp" presStyleIdx="0" presStyleCnt="7"/>
      <dgm:spPr/>
    </dgm:pt>
    <dgm:pt modelId="{7595334C-9BB9-48D9-8188-3FCF7757C542}" type="pres">
      <dgm:prSet presAssocID="{9FDC1A28-0832-427A-8AA8-92A7ABAE34E4}" presName="compChildNode" presStyleCnt="0"/>
      <dgm:spPr/>
    </dgm:pt>
    <dgm:pt modelId="{9BD70C02-3410-4840-9E5B-0AE9A6678F2F}" type="pres">
      <dgm:prSet presAssocID="{9FDC1A28-0832-427A-8AA8-92A7ABAE34E4}" presName="theInnerList" presStyleCnt="0"/>
      <dgm:spPr/>
    </dgm:pt>
    <dgm:pt modelId="{B43C71C6-6263-42A0-ABAF-13DDA74A69D1}" type="pres">
      <dgm:prSet presAssocID="{B174A941-F4F5-414B-8B43-AEC31A9C59DC}" presName="childNode" presStyleLbl="node1" presStyleIdx="0" presStyleCnt="7">
        <dgm:presLayoutVars>
          <dgm:bulletEnabled val="1"/>
        </dgm:presLayoutVars>
      </dgm:prSet>
      <dgm:spPr/>
    </dgm:pt>
    <dgm:pt modelId="{57DB13C4-0014-423D-8E19-07E25D3E6848}" type="pres">
      <dgm:prSet presAssocID="{9FDC1A28-0832-427A-8AA8-92A7ABAE34E4}" presName="aSpace" presStyleCnt="0"/>
      <dgm:spPr/>
    </dgm:pt>
    <dgm:pt modelId="{FE17117D-C5AB-4A9B-85B6-F33A839CC079}" type="pres">
      <dgm:prSet presAssocID="{2ABA1B13-F28C-4778-A4AE-A26E8BF7C8F1}" presName="compNode" presStyleCnt="0"/>
      <dgm:spPr/>
    </dgm:pt>
    <dgm:pt modelId="{217B0428-8517-4660-8E30-2380BA573DEA}" type="pres">
      <dgm:prSet presAssocID="{2ABA1B13-F28C-4778-A4AE-A26E8BF7C8F1}" presName="aNode" presStyleLbl="bgShp" presStyleIdx="1" presStyleCnt="7"/>
      <dgm:spPr/>
    </dgm:pt>
    <dgm:pt modelId="{465149CB-998F-45BC-A91A-20BA54A39E1A}" type="pres">
      <dgm:prSet presAssocID="{2ABA1B13-F28C-4778-A4AE-A26E8BF7C8F1}" presName="textNode" presStyleLbl="bgShp" presStyleIdx="1" presStyleCnt="7"/>
      <dgm:spPr/>
    </dgm:pt>
    <dgm:pt modelId="{BACB6E3D-FD67-46D7-8374-BBE86B7BC3B0}" type="pres">
      <dgm:prSet presAssocID="{2ABA1B13-F28C-4778-A4AE-A26E8BF7C8F1}" presName="compChildNode" presStyleCnt="0"/>
      <dgm:spPr/>
    </dgm:pt>
    <dgm:pt modelId="{EBE2D41D-023C-4C73-9CFA-F1477C4D4C3C}" type="pres">
      <dgm:prSet presAssocID="{2ABA1B13-F28C-4778-A4AE-A26E8BF7C8F1}" presName="theInnerList" presStyleCnt="0"/>
      <dgm:spPr/>
    </dgm:pt>
    <dgm:pt modelId="{CA90D739-94C4-4DE2-8D4E-495AC66A554B}" type="pres">
      <dgm:prSet presAssocID="{01B96196-C869-4D8C-A10B-A4E3DC6DA642}" presName="childNode" presStyleLbl="node1" presStyleIdx="1" presStyleCnt="7">
        <dgm:presLayoutVars>
          <dgm:bulletEnabled val="1"/>
        </dgm:presLayoutVars>
      </dgm:prSet>
      <dgm:spPr/>
    </dgm:pt>
    <dgm:pt modelId="{B1B7A6A9-AB97-4D42-8C57-1DF631A8042F}" type="pres">
      <dgm:prSet presAssocID="{2ABA1B13-F28C-4778-A4AE-A26E8BF7C8F1}" presName="aSpace" presStyleCnt="0"/>
      <dgm:spPr/>
    </dgm:pt>
    <dgm:pt modelId="{EADA67DC-3026-47D5-936E-158F774484BF}" type="pres">
      <dgm:prSet presAssocID="{F88ED604-383E-4815-9AFF-FEF26639BB72}" presName="compNode" presStyleCnt="0"/>
      <dgm:spPr/>
    </dgm:pt>
    <dgm:pt modelId="{A1A9CD12-DE59-48E4-98F0-171AC03FC9FD}" type="pres">
      <dgm:prSet presAssocID="{F88ED604-383E-4815-9AFF-FEF26639BB72}" presName="aNode" presStyleLbl="bgShp" presStyleIdx="2" presStyleCnt="7"/>
      <dgm:spPr/>
    </dgm:pt>
    <dgm:pt modelId="{5D8A4542-76D0-4F98-8344-1A575BD4D8BE}" type="pres">
      <dgm:prSet presAssocID="{F88ED604-383E-4815-9AFF-FEF26639BB72}" presName="textNode" presStyleLbl="bgShp" presStyleIdx="2" presStyleCnt="7"/>
      <dgm:spPr/>
    </dgm:pt>
    <dgm:pt modelId="{E063F639-1B44-4D62-937E-4C4AAAD3EFB7}" type="pres">
      <dgm:prSet presAssocID="{F88ED604-383E-4815-9AFF-FEF26639BB72}" presName="compChildNode" presStyleCnt="0"/>
      <dgm:spPr/>
    </dgm:pt>
    <dgm:pt modelId="{379E4291-8131-4C1F-B012-3A4C12877252}" type="pres">
      <dgm:prSet presAssocID="{F88ED604-383E-4815-9AFF-FEF26639BB72}" presName="theInnerList" presStyleCnt="0"/>
      <dgm:spPr/>
    </dgm:pt>
    <dgm:pt modelId="{CB0DC800-882F-46D5-8D35-CA9BF2C5E511}" type="pres">
      <dgm:prSet presAssocID="{9CC71E16-229A-4D7E-AE84-A4A6ACDA7BE6}" presName="childNode" presStyleLbl="node1" presStyleIdx="2" presStyleCnt="7">
        <dgm:presLayoutVars>
          <dgm:bulletEnabled val="1"/>
        </dgm:presLayoutVars>
      </dgm:prSet>
      <dgm:spPr/>
    </dgm:pt>
    <dgm:pt modelId="{2F92CA07-5C60-417D-904D-E7103E645AB7}" type="pres">
      <dgm:prSet presAssocID="{F88ED604-383E-4815-9AFF-FEF26639BB72}" presName="aSpace" presStyleCnt="0"/>
      <dgm:spPr/>
    </dgm:pt>
    <dgm:pt modelId="{56B121CB-64F3-4E32-BE73-9AA19DFBE0EA}" type="pres">
      <dgm:prSet presAssocID="{8B1FC40A-A8B8-4403-AAC0-7DD4DE040334}" presName="compNode" presStyleCnt="0"/>
      <dgm:spPr/>
    </dgm:pt>
    <dgm:pt modelId="{F05FFA3F-A486-426C-B31C-570F8792C84B}" type="pres">
      <dgm:prSet presAssocID="{8B1FC40A-A8B8-4403-AAC0-7DD4DE040334}" presName="aNode" presStyleLbl="bgShp" presStyleIdx="3" presStyleCnt="7"/>
      <dgm:spPr/>
    </dgm:pt>
    <dgm:pt modelId="{699CDC4D-9CEC-4836-93C6-836B63231624}" type="pres">
      <dgm:prSet presAssocID="{8B1FC40A-A8B8-4403-AAC0-7DD4DE040334}" presName="textNode" presStyleLbl="bgShp" presStyleIdx="3" presStyleCnt="7"/>
      <dgm:spPr/>
    </dgm:pt>
    <dgm:pt modelId="{BEEB0497-9ADC-48A9-B9E5-C27FA9A1DFF9}" type="pres">
      <dgm:prSet presAssocID="{8B1FC40A-A8B8-4403-AAC0-7DD4DE040334}" presName="compChildNode" presStyleCnt="0"/>
      <dgm:spPr/>
    </dgm:pt>
    <dgm:pt modelId="{1C8136A2-0A2C-48CF-95CD-BD92A88F8037}" type="pres">
      <dgm:prSet presAssocID="{8B1FC40A-A8B8-4403-AAC0-7DD4DE040334}" presName="theInnerList" presStyleCnt="0"/>
      <dgm:spPr/>
    </dgm:pt>
    <dgm:pt modelId="{01CC367A-8372-445E-B65F-AAE9E06266A0}" type="pres">
      <dgm:prSet presAssocID="{6F74C2DF-95DB-4C8E-AB27-555B16763423}" presName="childNode" presStyleLbl="node1" presStyleIdx="3" presStyleCnt="7">
        <dgm:presLayoutVars>
          <dgm:bulletEnabled val="1"/>
        </dgm:presLayoutVars>
      </dgm:prSet>
      <dgm:spPr/>
    </dgm:pt>
    <dgm:pt modelId="{D8809F8E-E999-4E9E-82A2-7F170B271385}" type="pres">
      <dgm:prSet presAssocID="{8B1FC40A-A8B8-4403-AAC0-7DD4DE040334}" presName="aSpace" presStyleCnt="0"/>
      <dgm:spPr/>
    </dgm:pt>
    <dgm:pt modelId="{46DEDA59-AD6F-43E9-A38C-F7EEF6F439BD}" type="pres">
      <dgm:prSet presAssocID="{AB3C555B-E7D9-4487-A830-F574284CFA6F}" presName="compNode" presStyleCnt="0"/>
      <dgm:spPr/>
    </dgm:pt>
    <dgm:pt modelId="{39670FE8-B3DD-4AF6-BB6A-B3CAD743CC19}" type="pres">
      <dgm:prSet presAssocID="{AB3C555B-E7D9-4487-A830-F574284CFA6F}" presName="aNode" presStyleLbl="bgShp" presStyleIdx="4" presStyleCnt="7"/>
      <dgm:spPr/>
    </dgm:pt>
    <dgm:pt modelId="{BC7EECD8-BD90-4AF2-B574-B6E883105C6A}" type="pres">
      <dgm:prSet presAssocID="{AB3C555B-E7D9-4487-A830-F574284CFA6F}" presName="textNode" presStyleLbl="bgShp" presStyleIdx="4" presStyleCnt="7"/>
      <dgm:spPr/>
    </dgm:pt>
    <dgm:pt modelId="{4A0EC4C1-1E89-4280-A1B1-DEC5C6ACBA5D}" type="pres">
      <dgm:prSet presAssocID="{AB3C555B-E7D9-4487-A830-F574284CFA6F}" presName="compChildNode" presStyleCnt="0"/>
      <dgm:spPr/>
    </dgm:pt>
    <dgm:pt modelId="{C31E4081-4F16-40D5-B935-55F7DB2395F5}" type="pres">
      <dgm:prSet presAssocID="{AB3C555B-E7D9-4487-A830-F574284CFA6F}" presName="theInnerList" presStyleCnt="0"/>
      <dgm:spPr/>
    </dgm:pt>
    <dgm:pt modelId="{5B32F01D-C0AB-4231-842A-17A671B77A78}" type="pres">
      <dgm:prSet presAssocID="{7DB76F66-A110-4A43-A8AF-CDDE23DBDAA0}" presName="childNode" presStyleLbl="node1" presStyleIdx="4" presStyleCnt="7">
        <dgm:presLayoutVars>
          <dgm:bulletEnabled val="1"/>
        </dgm:presLayoutVars>
      </dgm:prSet>
      <dgm:spPr/>
    </dgm:pt>
    <dgm:pt modelId="{D3AE31AC-3797-414E-8D85-60C8FFD56A5C}" type="pres">
      <dgm:prSet presAssocID="{AB3C555B-E7D9-4487-A830-F574284CFA6F}" presName="aSpace" presStyleCnt="0"/>
      <dgm:spPr/>
    </dgm:pt>
    <dgm:pt modelId="{70A611C9-E2C5-475A-BFD4-232B1AF5E614}" type="pres">
      <dgm:prSet presAssocID="{12E99AEF-046E-4057-AB92-3D44CCBBB8CD}" presName="compNode" presStyleCnt="0"/>
      <dgm:spPr/>
    </dgm:pt>
    <dgm:pt modelId="{6F2EA1A8-5C0B-4F71-8184-26095CF94A4F}" type="pres">
      <dgm:prSet presAssocID="{12E99AEF-046E-4057-AB92-3D44CCBBB8CD}" presName="aNode" presStyleLbl="bgShp" presStyleIdx="5" presStyleCnt="7"/>
      <dgm:spPr/>
    </dgm:pt>
    <dgm:pt modelId="{3822FF79-DC7F-44BD-81CC-EA92EECD498A}" type="pres">
      <dgm:prSet presAssocID="{12E99AEF-046E-4057-AB92-3D44CCBBB8CD}" presName="textNode" presStyleLbl="bgShp" presStyleIdx="5" presStyleCnt="7"/>
      <dgm:spPr/>
    </dgm:pt>
    <dgm:pt modelId="{DC4C0AB8-6080-4561-A414-22C97F4EF490}" type="pres">
      <dgm:prSet presAssocID="{12E99AEF-046E-4057-AB92-3D44CCBBB8CD}" presName="compChildNode" presStyleCnt="0"/>
      <dgm:spPr/>
    </dgm:pt>
    <dgm:pt modelId="{43207F63-CA44-466F-A0A3-EEA7988CE01B}" type="pres">
      <dgm:prSet presAssocID="{12E99AEF-046E-4057-AB92-3D44CCBBB8CD}" presName="theInnerList" presStyleCnt="0"/>
      <dgm:spPr/>
    </dgm:pt>
    <dgm:pt modelId="{AA5FC2DE-74BD-4A15-BF6C-47515D55D9A5}" type="pres">
      <dgm:prSet presAssocID="{530FF2D3-E51C-42B4-82E8-9CBF7020C770}" presName="childNode" presStyleLbl="node1" presStyleIdx="5" presStyleCnt="7">
        <dgm:presLayoutVars>
          <dgm:bulletEnabled val="1"/>
        </dgm:presLayoutVars>
      </dgm:prSet>
      <dgm:spPr/>
    </dgm:pt>
    <dgm:pt modelId="{9D57BADE-4D9C-4CEC-BB0D-4F55085802D2}" type="pres">
      <dgm:prSet presAssocID="{12E99AEF-046E-4057-AB92-3D44CCBBB8CD}" presName="aSpace" presStyleCnt="0"/>
      <dgm:spPr/>
    </dgm:pt>
    <dgm:pt modelId="{4E8352FD-78AE-428F-9130-C96D1C94CD02}" type="pres">
      <dgm:prSet presAssocID="{B53BD37C-159B-4ABF-A30D-D3BEB0DF177E}" presName="compNode" presStyleCnt="0"/>
      <dgm:spPr/>
    </dgm:pt>
    <dgm:pt modelId="{0BF40527-C1AE-46F6-9463-4F4DFD63F539}" type="pres">
      <dgm:prSet presAssocID="{B53BD37C-159B-4ABF-A30D-D3BEB0DF177E}" presName="aNode" presStyleLbl="bgShp" presStyleIdx="6" presStyleCnt="7"/>
      <dgm:spPr/>
    </dgm:pt>
    <dgm:pt modelId="{8DAECFDB-9E8D-405F-A9AC-F8298CA39851}" type="pres">
      <dgm:prSet presAssocID="{B53BD37C-159B-4ABF-A30D-D3BEB0DF177E}" presName="textNode" presStyleLbl="bgShp" presStyleIdx="6" presStyleCnt="7"/>
      <dgm:spPr/>
    </dgm:pt>
    <dgm:pt modelId="{7B4B33D2-89F0-4D06-8149-8F6F3D6DFBB5}" type="pres">
      <dgm:prSet presAssocID="{B53BD37C-159B-4ABF-A30D-D3BEB0DF177E}" presName="compChildNode" presStyleCnt="0"/>
      <dgm:spPr/>
    </dgm:pt>
    <dgm:pt modelId="{483553AF-2778-45F3-9738-0B14E90F6E60}" type="pres">
      <dgm:prSet presAssocID="{B53BD37C-159B-4ABF-A30D-D3BEB0DF177E}" presName="theInnerList" presStyleCnt="0"/>
      <dgm:spPr/>
    </dgm:pt>
    <dgm:pt modelId="{864440A0-51BD-4B64-90BF-CF5A90553A04}" type="pres">
      <dgm:prSet presAssocID="{3334B82F-294D-4732-8EE9-AD181CCD594A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AC014108-7349-4ECE-8E97-62636134B131}" srcId="{8AFD64F1-267B-47DA-A285-B0E427BBDF7B}" destId="{B53BD37C-159B-4ABF-A30D-D3BEB0DF177E}" srcOrd="6" destOrd="0" parTransId="{9DDA8971-F726-4942-B77A-75DBCD9A2C08}" sibTransId="{1AE96F3D-AF1D-4C5B-9221-995656369151}"/>
    <dgm:cxn modelId="{06774210-2617-41B4-8C97-3E836D795657}" type="presOf" srcId="{6F74C2DF-95DB-4C8E-AB27-555B16763423}" destId="{01CC367A-8372-445E-B65F-AAE9E06266A0}" srcOrd="0" destOrd="0" presId="urn:microsoft.com/office/officeart/2005/8/layout/lProcess2"/>
    <dgm:cxn modelId="{06696B14-6E31-4A49-A9B8-3DFCAC192F44}" type="presOf" srcId="{8B1FC40A-A8B8-4403-AAC0-7DD4DE040334}" destId="{699CDC4D-9CEC-4836-93C6-836B63231624}" srcOrd="1" destOrd="0" presId="urn:microsoft.com/office/officeart/2005/8/layout/lProcess2"/>
    <dgm:cxn modelId="{A209CF16-0531-4456-9962-AD9A24BDBFF7}" srcId="{12E99AEF-046E-4057-AB92-3D44CCBBB8CD}" destId="{530FF2D3-E51C-42B4-82E8-9CBF7020C770}" srcOrd="0" destOrd="0" parTransId="{E91AD6F1-11B7-45A0-9ADA-3927EC36AADC}" sibTransId="{FC2EB791-7FA8-43D5-B166-61B09A5BE7AD}"/>
    <dgm:cxn modelId="{41FD7B1A-385E-4044-B3A0-D2E4462B8698}" type="presOf" srcId="{F88ED604-383E-4815-9AFF-FEF26639BB72}" destId="{5D8A4542-76D0-4F98-8344-1A575BD4D8BE}" srcOrd="1" destOrd="0" presId="urn:microsoft.com/office/officeart/2005/8/layout/lProcess2"/>
    <dgm:cxn modelId="{AAA91130-52B2-46E7-9543-08EF520C7BF8}" type="presOf" srcId="{B53BD37C-159B-4ABF-A30D-D3BEB0DF177E}" destId="{0BF40527-C1AE-46F6-9463-4F4DFD63F539}" srcOrd="0" destOrd="0" presId="urn:microsoft.com/office/officeart/2005/8/layout/lProcess2"/>
    <dgm:cxn modelId="{5C9FB639-9889-490D-A872-8264A9F0E8F6}" type="presOf" srcId="{2ABA1B13-F28C-4778-A4AE-A26E8BF7C8F1}" destId="{465149CB-998F-45BC-A91A-20BA54A39E1A}" srcOrd="1" destOrd="0" presId="urn:microsoft.com/office/officeart/2005/8/layout/lProcess2"/>
    <dgm:cxn modelId="{4C2EEF60-13FA-43EF-B6F8-7E380B08144C}" type="presOf" srcId="{9FDC1A28-0832-427A-8AA8-92A7ABAE34E4}" destId="{42C6A6EF-7022-4030-9DE5-C8C78CB7F316}" srcOrd="0" destOrd="0" presId="urn:microsoft.com/office/officeart/2005/8/layout/lProcess2"/>
    <dgm:cxn modelId="{1A333062-7DCB-4499-A78C-02DC2D970EAC}" type="presOf" srcId="{530FF2D3-E51C-42B4-82E8-9CBF7020C770}" destId="{AA5FC2DE-74BD-4A15-BF6C-47515D55D9A5}" srcOrd="0" destOrd="0" presId="urn:microsoft.com/office/officeart/2005/8/layout/lProcess2"/>
    <dgm:cxn modelId="{10E68D66-0D8A-43FE-9A37-9C246DF325BF}" srcId="{8AFD64F1-267B-47DA-A285-B0E427BBDF7B}" destId="{8B1FC40A-A8B8-4403-AAC0-7DD4DE040334}" srcOrd="3" destOrd="0" parTransId="{AF9E45BD-6755-4E0A-9B08-04165FE70B4A}" sibTransId="{627671C8-2FF4-43B9-8D2D-23E2DB7E68B8}"/>
    <dgm:cxn modelId="{AA3D974A-91AC-4E31-B1A8-129055572769}" type="presOf" srcId="{AB3C555B-E7D9-4487-A830-F574284CFA6F}" destId="{39670FE8-B3DD-4AF6-BB6A-B3CAD743CC19}" srcOrd="0" destOrd="0" presId="urn:microsoft.com/office/officeart/2005/8/layout/lProcess2"/>
    <dgm:cxn modelId="{9796496C-5303-4D39-9537-452B820A4564}" srcId="{F88ED604-383E-4815-9AFF-FEF26639BB72}" destId="{9CC71E16-229A-4D7E-AE84-A4A6ACDA7BE6}" srcOrd="0" destOrd="0" parTransId="{B57FB030-1A6E-4D78-B552-4C1C399DE3F5}" sibTransId="{1F7EED06-6243-4D79-9205-4A904BFC57D8}"/>
    <dgm:cxn modelId="{2950DD6F-705E-415C-A0DF-80318EF30C1B}" srcId="{8AFD64F1-267B-47DA-A285-B0E427BBDF7B}" destId="{12E99AEF-046E-4057-AB92-3D44CCBBB8CD}" srcOrd="5" destOrd="0" parTransId="{CBB2D89B-9E24-4854-9E07-1549E931D195}" sibTransId="{D32F1286-F86E-426C-A6C1-2CACB8EDC545}"/>
    <dgm:cxn modelId="{92518879-E286-4BF3-B907-65151C29CE9D}" srcId="{AB3C555B-E7D9-4487-A830-F574284CFA6F}" destId="{7DB76F66-A110-4A43-A8AF-CDDE23DBDAA0}" srcOrd="0" destOrd="0" parTransId="{21E385AD-64C2-4599-8AB9-CE60DF98C821}" sibTransId="{D662CCD8-36E9-49E1-994E-E9706818F9C0}"/>
    <dgm:cxn modelId="{CD40247C-F149-4824-B085-3610C7189123}" type="presOf" srcId="{F88ED604-383E-4815-9AFF-FEF26639BB72}" destId="{A1A9CD12-DE59-48E4-98F0-171AC03FC9FD}" srcOrd="0" destOrd="0" presId="urn:microsoft.com/office/officeart/2005/8/layout/lProcess2"/>
    <dgm:cxn modelId="{61FCE481-FDB1-4CEE-B220-4BA73111881F}" srcId="{9FDC1A28-0832-427A-8AA8-92A7ABAE34E4}" destId="{B174A941-F4F5-414B-8B43-AEC31A9C59DC}" srcOrd="0" destOrd="0" parTransId="{E9BD651B-1326-4379-A4BF-E81431743558}" sibTransId="{E69A674F-9CB0-4A49-8FF3-EA6524EE478E}"/>
    <dgm:cxn modelId="{AEC1018A-ABFA-4DFE-8F24-58A3FEB4852F}" srcId="{8B1FC40A-A8B8-4403-AAC0-7DD4DE040334}" destId="{6F74C2DF-95DB-4C8E-AB27-555B16763423}" srcOrd="0" destOrd="0" parTransId="{5A63F9AF-79E6-4D4E-91C0-8D4F51D7B646}" sibTransId="{6E67C61F-5B4A-4BDF-8AD2-02AD38CDEFFE}"/>
    <dgm:cxn modelId="{53B4178E-5D51-4E15-ABA6-6A3C9B674A0A}" srcId="{8AFD64F1-267B-47DA-A285-B0E427BBDF7B}" destId="{AB3C555B-E7D9-4487-A830-F574284CFA6F}" srcOrd="4" destOrd="0" parTransId="{6FA1CC6A-EC08-4461-A66B-9E814D3041A7}" sibTransId="{AD21407D-AE82-4D96-8AD6-3E143914D623}"/>
    <dgm:cxn modelId="{72A9EC8E-F86A-4B1E-9BAA-E4ABEEA11693}" type="presOf" srcId="{AB3C555B-E7D9-4487-A830-F574284CFA6F}" destId="{BC7EECD8-BD90-4AF2-B574-B6E883105C6A}" srcOrd="1" destOrd="0" presId="urn:microsoft.com/office/officeart/2005/8/layout/lProcess2"/>
    <dgm:cxn modelId="{E5AE5593-6363-4680-89CB-48CB99570E33}" type="presOf" srcId="{12E99AEF-046E-4057-AB92-3D44CCBBB8CD}" destId="{6F2EA1A8-5C0B-4F71-8184-26095CF94A4F}" srcOrd="0" destOrd="0" presId="urn:microsoft.com/office/officeart/2005/8/layout/lProcess2"/>
    <dgm:cxn modelId="{EBF9FD98-7002-4259-B604-EB5FE9B63CDE}" type="presOf" srcId="{01B96196-C869-4D8C-A10B-A4E3DC6DA642}" destId="{CA90D739-94C4-4DE2-8D4E-495AC66A554B}" srcOrd="0" destOrd="0" presId="urn:microsoft.com/office/officeart/2005/8/layout/lProcess2"/>
    <dgm:cxn modelId="{BF8B41A2-0A4E-4530-864D-0CD53C29C53E}" type="presOf" srcId="{2ABA1B13-F28C-4778-A4AE-A26E8BF7C8F1}" destId="{217B0428-8517-4660-8E30-2380BA573DEA}" srcOrd="0" destOrd="0" presId="urn:microsoft.com/office/officeart/2005/8/layout/lProcess2"/>
    <dgm:cxn modelId="{14FCA4A4-0CDB-4B84-B845-45C159E466DF}" type="presOf" srcId="{B53BD37C-159B-4ABF-A30D-D3BEB0DF177E}" destId="{8DAECFDB-9E8D-405F-A9AC-F8298CA39851}" srcOrd="1" destOrd="0" presId="urn:microsoft.com/office/officeart/2005/8/layout/lProcess2"/>
    <dgm:cxn modelId="{2E26E8BB-2B5E-41FA-9A11-F9491871EFDB}" type="presOf" srcId="{8B1FC40A-A8B8-4403-AAC0-7DD4DE040334}" destId="{F05FFA3F-A486-426C-B31C-570F8792C84B}" srcOrd="0" destOrd="0" presId="urn:microsoft.com/office/officeart/2005/8/layout/lProcess2"/>
    <dgm:cxn modelId="{67F7A3C2-1FDD-4726-842F-95ADF88AEF7E}" type="presOf" srcId="{12E99AEF-046E-4057-AB92-3D44CCBBB8CD}" destId="{3822FF79-DC7F-44BD-81CC-EA92EECD498A}" srcOrd="1" destOrd="0" presId="urn:microsoft.com/office/officeart/2005/8/layout/lProcess2"/>
    <dgm:cxn modelId="{8300D9C4-94C3-434D-9FBD-F715C17A738F}" type="presOf" srcId="{9FDC1A28-0832-427A-8AA8-92A7ABAE34E4}" destId="{B91B3AAE-EAE9-4B7F-9C29-B9359E3B89CB}" srcOrd="1" destOrd="0" presId="urn:microsoft.com/office/officeart/2005/8/layout/lProcess2"/>
    <dgm:cxn modelId="{00E7E4C4-5498-4EE9-B63B-C911F5A43D7E}" srcId="{8AFD64F1-267B-47DA-A285-B0E427BBDF7B}" destId="{F88ED604-383E-4815-9AFF-FEF26639BB72}" srcOrd="2" destOrd="0" parTransId="{97973955-B68B-49F0-A32B-D976DB9FE1BF}" sibTransId="{FF9C21ED-496A-4865-9672-CD3ED126D99B}"/>
    <dgm:cxn modelId="{BBFB04C6-D850-4264-B66D-EE76B490C0C9}" type="presOf" srcId="{B174A941-F4F5-414B-8B43-AEC31A9C59DC}" destId="{B43C71C6-6263-42A0-ABAF-13DDA74A69D1}" srcOrd="0" destOrd="0" presId="urn:microsoft.com/office/officeart/2005/8/layout/lProcess2"/>
    <dgm:cxn modelId="{66972ADA-5DAD-4F61-8A79-D42F2B79D310}" type="presOf" srcId="{9CC71E16-229A-4D7E-AE84-A4A6ACDA7BE6}" destId="{CB0DC800-882F-46D5-8D35-CA9BF2C5E511}" srcOrd="0" destOrd="0" presId="urn:microsoft.com/office/officeart/2005/8/layout/lProcess2"/>
    <dgm:cxn modelId="{59AFFFDA-6C06-48A1-9B97-194CBDE91D39}" srcId="{2ABA1B13-F28C-4778-A4AE-A26E8BF7C8F1}" destId="{01B96196-C869-4D8C-A10B-A4E3DC6DA642}" srcOrd="0" destOrd="0" parTransId="{6754E521-735D-488B-A740-82940E7EE298}" sibTransId="{DE91DADB-0AC0-4F51-A17F-61FDAE5FD7FC}"/>
    <dgm:cxn modelId="{F45DCDDB-3885-4A77-9FAD-9DA545F1CD7F}" srcId="{B53BD37C-159B-4ABF-A30D-D3BEB0DF177E}" destId="{3334B82F-294D-4732-8EE9-AD181CCD594A}" srcOrd="0" destOrd="0" parTransId="{D9FEA450-B160-4A5A-9BD1-6B7B9F7970D7}" sibTransId="{5D34BBDE-4773-4FC3-A579-84B8AD3B98E6}"/>
    <dgm:cxn modelId="{42785EE5-5211-4588-913E-4B08B0E91739}" type="presOf" srcId="{3334B82F-294D-4732-8EE9-AD181CCD594A}" destId="{864440A0-51BD-4B64-90BF-CF5A90553A04}" srcOrd="0" destOrd="0" presId="urn:microsoft.com/office/officeart/2005/8/layout/lProcess2"/>
    <dgm:cxn modelId="{1C98D9EA-144C-40AE-853E-77DE9CAAE091}" srcId="{8AFD64F1-267B-47DA-A285-B0E427BBDF7B}" destId="{2ABA1B13-F28C-4778-A4AE-A26E8BF7C8F1}" srcOrd="1" destOrd="0" parTransId="{391CC3E2-EECB-43C9-BCAD-590AEED6F3D5}" sibTransId="{ECC4E1D7-E61A-458A-94F7-C14F1666D924}"/>
    <dgm:cxn modelId="{555471F4-B1DE-41DC-92B4-4209FC4D81E9}" type="presOf" srcId="{8AFD64F1-267B-47DA-A285-B0E427BBDF7B}" destId="{1F301186-9191-4DCD-A66A-6FC3991189D2}" srcOrd="0" destOrd="0" presId="urn:microsoft.com/office/officeart/2005/8/layout/lProcess2"/>
    <dgm:cxn modelId="{FFC2E9F6-450F-4E01-AF57-4A959B6793B2}" srcId="{8AFD64F1-267B-47DA-A285-B0E427BBDF7B}" destId="{9FDC1A28-0832-427A-8AA8-92A7ABAE34E4}" srcOrd="0" destOrd="0" parTransId="{5D9D03FD-24A9-4ACE-9294-4C45046FE9F6}" sibTransId="{6055776B-2DFA-453A-A1B5-6A12C6A648C9}"/>
    <dgm:cxn modelId="{0CE2D9FB-14DA-4371-832D-4CC780E1F07A}" type="presOf" srcId="{7DB76F66-A110-4A43-A8AF-CDDE23DBDAA0}" destId="{5B32F01D-C0AB-4231-842A-17A671B77A78}" srcOrd="0" destOrd="0" presId="urn:microsoft.com/office/officeart/2005/8/layout/lProcess2"/>
    <dgm:cxn modelId="{187546D0-104E-4A99-8918-F0470E7A9045}" type="presParOf" srcId="{1F301186-9191-4DCD-A66A-6FC3991189D2}" destId="{50EF53F6-17FA-4B56-B4CF-2A59DFDE5B10}" srcOrd="0" destOrd="0" presId="urn:microsoft.com/office/officeart/2005/8/layout/lProcess2"/>
    <dgm:cxn modelId="{7E0E7107-7D7A-490D-BFDC-018158E725A5}" type="presParOf" srcId="{50EF53F6-17FA-4B56-B4CF-2A59DFDE5B10}" destId="{42C6A6EF-7022-4030-9DE5-C8C78CB7F316}" srcOrd="0" destOrd="0" presId="urn:microsoft.com/office/officeart/2005/8/layout/lProcess2"/>
    <dgm:cxn modelId="{BB7FE16C-D806-4692-B2FC-54F21A192114}" type="presParOf" srcId="{50EF53F6-17FA-4B56-B4CF-2A59DFDE5B10}" destId="{B91B3AAE-EAE9-4B7F-9C29-B9359E3B89CB}" srcOrd="1" destOrd="0" presId="urn:microsoft.com/office/officeart/2005/8/layout/lProcess2"/>
    <dgm:cxn modelId="{6E22BD1A-86E0-4004-86A6-9242BEC98638}" type="presParOf" srcId="{50EF53F6-17FA-4B56-B4CF-2A59DFDE5B10}" destId="{7595334C-9BB9-48D9-8188-3FCF7757C542}" srcOrd="2" destOrd="0" presId="urn:microsoft.com/office/officeart/2005/8/layout/lProcess2"/>
    <dgm:cxn modelId="{F2A1B528-47AC-47C9-B1A9-3612B75872A1}" type="presParOf" srcId="{7595334C-9BB9-48D9-8188-3FCF7757C542}" destId="{9BD70C02-3410-4840-9E5B-0AE9A6678F2F}" srcOrd="0" destOrd="0" presId="urn:microsoft.com/office/officeart/2005/8/layout/lProcess2"/>
    <dgm:cxn modelId="{77A39E42-0F97-4D57-B679-B33ECE355C94}" type="presParOf" srcId="{9BD70C02-3410-4840-9E5B-0AE9A6678F2F}" destId="{B43C71C6-6263-42A0-ABAF-13DDA74A69D1}" srcOrd="0" destOrd="0" presId="urn:microsoft.com/office/officeart/2005/8/layout/lProcess2"/>
    <dgm:cxn modelId="{E6169315-8A0C-4EE5-927C-624ECE762FE2}" type="presParOf" srcId="{1F301186-9191-4DCD-A66A-6FC3991189D2}" destId="{57DB13C4-0014-423D-8E19-07E25D3E6848}" srcOrd="1" destOrd="0" presId="urn:microsoft.com/office/officeart/2005/8/layout/lProcess2"/>
    <dgm:cxn modelId="{E0B1DDB8-5418-46E6-A4ED-D219A5E34938}" type="presParOf" srcId="{1F301186-9191-4DCD-A66A-6FC3991189D2}" destId="{FE17117D-C5AB-4A9B-85B6-F33A839CC079}" srcOrd="2" destOrd="0" presId="urn:microsoft.com/office/officeart/2005/8/layout/lProcess2"/>
    <dgm:cxn modelId="{B43A66DD-D325-4388-816F-B805E2F7BDC0}" type="presParOf" srcId="{FE17117D-C5AB-4A9B-85B6-F33A839CC079}" destId="{217B0428-8517-4660-8E30-2380BA573DEA}" srcOrd="0" destOrd="0" presId="urn:microsoft.com/office/officeart/2005/8/layout/lProcess2"/>
    <dgm:cxn modelId="{5EBA15B5-D0AF-4986-95CD-2CE77D7939B8}" type="presParOf" srcId="{FE17117D-C5AB-4A9B-85B6-F33A839CC079}" destId="{465149CB-998F-45BC-A91A-20BA54A39E1A}" srcOrd="1" destOrd="0" presId="urn:microsoft.com/office/officeart/2005/8/layout/lProcess2"/>
    <dgm:cxn modelId="{0C87A31C-06E1-4757-A78B-3668B24D34C0}" type="presParOf" srcId="{FE17117D-C5AB-4A9B-85B6-F33A839CC079}" destId="{BACB6E3D-FD67-46D7-8374-BBE86B7BC3B0}" srcOrd="2" destOrd="0" presId="urn:microsoft.com/office/officeart/2005/8/layout/lProcess2"/>
    <dgm:cxn modelId="{FDF416A8-62BF-4FC6-AE54-0697FD455EFE}" type="presParOf" srcId="{BACB6E3D-FD67-46D7-8374-BBE86B7BC3B0}" destId="{EBE2D41D-023C-4C73-9CFA-F1477C4D4C3C}" srcOrd="0" destOrd="0" presId="urn:microsoft.com/office/officeart/2005/8/layout/lProcess2"/>
    <dgm:cxn modelId="{7B9A4F65-5E7D-446F-BEF4-8CAD2A94E1FE}" type="presParOf" srcId="{EBE2D41D-023C-4C73-9CFA-F1477C4D4C3C}" destId="{CA90D739-94C4-4DE2-8D4E-495AC66A554B}" srcOrd="0" destOrd="0" presId="urn:microsoft.com/office/officeart/2005/8/layout/lProcess2"/>
    <dgm:cxn modelId="{CDFB6CD8-7C6A-45C1-8ABB-651E33970076}" type="presParOf" srcId="{1F301186-9191-4DCD-A66A-6FC3991189D2}" destId="{B1B7A6A9-AB97-4D42-8C57-1DF631A8042F}" srcOrd="3" destOrd="0" presId="urn:microsoft.com/office/officeart/2005/8/layout/lProcess2"/>
    <dgm:cxn modelId="{3E269183-2023-4C16-B3BF-67CD257695E6}" type="presParOf" srcId="{1F301186-9191-4DCD-A66A-6FC3991189D2}" destId="{EADA67DC-3026-47D5-936E-158F774484BF}" srcOrd="4" destOrd="0" presId="urn:microsoft.com/office/officeart/2005/8/layout/lProcess2"/>
    <dgm:cxn modelId="{D9A7B812-8085-4967-8870-21BE3457224E}" type="presParOf" srcId="{EADA67DC-3026-47D5-936E-158F774484BF}" destId="{A1A9CD12-DE59-48E4-98F0-171AC03FC9FD}" srcOrd="0" destOrd="0" presId="urn:microsoft.com/office/officeart/2005/8/layout/lProcess2"/>
    <dgm:cxn modelId="{DE9ACDCF-BBFD-43C3-98C6-71627E464DE6}" type="presParOf" srcId="{EADA67DC-3026-47D5-936E-158F774484BF}" destId="{5D8A4542-76D0-4F98-8344-1A575BD4D8BE}" srcOrd="1" destOrd="0" presId="urn:microsoft.com/office/officeart/2005/8/layout/lProcess2"/>
    <dgm:cxn modelId="{922BACD8-0D0D-4134-90D6-FA9EE82D3A11}" type="presParOf" srcId="{EADA67DC-3026-47D5-936E-158F774484BF}" destId="{E063F639-1B44-4D62-937E-4C4AAAD3EFB7}" srcOrd="2" destOrd="0" presId="urn:microsoft.com/office/officeart/2005/8/layout/lProcess2"/>
    <dgm:cxn modelId="{8F2C0BF5-405D-483E-B983-9CC50FDFE62B}" type="presParOf" srcId="{E063F639-1B44-4D62-937E-4C4AAAD3EFB7}" destId="{379E4291-8131-4C1F-B012-3A4C12877252}" srcOrd="0" destOrd="0" presId="urn:microsoft.com/office/officeart/2005/8/layout/lProcess2"/>
    <dgm:cxn modelId="{803B4157-3D79-4B99-88CD-0C25B2BFD487}" type="presParOf" srcId="{379E4291-8131-4C1F-B012-3A4C12877252}" destId="{CB0DC800-882F-46D5-8D35-CA9BF2C5E511}" srcOrd="0" destOrd="0" presId="urn:microsoft.com/office/officeart/2005/8/layout/lProcess2"/>
    <dgm:cxn modelId="{42665741-93F5-4C3E-99F4-54CDC42876DB}" type="presParOf" srcId="{1F301186-9191-4DCD-A66A-6FC3991189D2}" destId="{2F92CA07-5C60-417D-904D-E7103E645AB7}" srcOrd="5" destOrd="0" presId="urn:microsoft.com/office/officeart/2005/8/layout/lProcess2"/>
    <dgm:cxn modelId="{24A7D734-B9DC-4700-967A-D7E951E28F06}" type="presParOf" srcId="{1F301186-9191-4DCD-A66A-6FC3991189D2}" destId="{56B121CB-64F3-4E32-BE73-9AA19DFBE0EA}" srcOrd="6" destOrd="0" presId="urn:microsoft.com/office/officeart/2005/8/layout/lProcess2"/>
    <dgm:cxn modelId="{DAA0772C-2273-4B43-99E4-76E7DCE70E86}" type="presParOf" srcId="{56B121CB-64F3-4E32-BE73-9AA19DFBE0EA}" destId="{F05FFA3F-A486-426C-B31C-570F8792C84B}" srcOrd="0" destOrd="0" presId="urn:microsoft.com/office/officeart/2005/8/layout/lProcess2"/>
    <dgm:cxn modelId="{8FD31EB8-4C1A-4CD6-BC7E-F01375D80B83}" type="presParOf" srcId="{56B121CB-64F3-4E32-BE73-9AA19DFBE0EA}" destId="{699CDC4D-9CEC-4836-93C6-836B63231624}" srcOrd="1" destOrd="0" presId="urn:microsoft.com/office/officeart/2005/8/layout/lProcess2"/>
    <dgm:cxn modelId="{E5CB6459-845E-4F86-A1A2-27D0629E0B27}" type="presParOf" srcId="{56B121CB-64F3-4E32-BE73-9AA19DFBE0EA}" destId="{BEEB0497-9ADC-48A9-B9E5-C27FA9A1DFF9}" srcOrd="2" destOrd="0" presId="urn:microsoft.com/office/officeart/2005/8/layout/lProcess2"/>
    <dgm:cxn modelId="{70EB33F0-1B21-49C1-8CF3-D7D862419806}" type="presParOf" srcId="{BEEB0497-9ADC-48A9-B9E5-C27FA9A1DFF9}" destId="{1C8136A2-0A2C-48CF-95CD-BD92A88F8037}" srcOrd="0" destOrd="0" presId="urn:microsoft.com/office/officeart/2005/8/layout/lProcess2"/>
    <dgm:cxn modelId="{A3A985C8-A6E7-4B2A-B6B8-475A8027BAE4}" type="presParOf" srcId="{1C8136A2-0A2C-48CF-95CD-BD92A88F8037}" destId="{01CC367A-8372-445E-B65F-AAE9E06266A0}" srcOrd="0" destOrd="0" presId="urn:microsoft.com/office/officeart/2005/8/layout/lProcess2"/>
    <dgm:cxn modelId="{E349D3B6-E441-43D4-91DF-CE91A9E72294}" type="presParOf" srcId="{1F301186-9191-4DCD-A66A-6FC3991189D2}" destId="{D8809F8E-E999-4E9E-82A2-7F170B271385}" srcOrd="7" destOrd="0" presId="urn:microsoft.com/office/officeart/2005/8/layout/lProcess2"/>
    <dgm:cxn modelId="{573B6C79-45D6-42ED-9013-C71A40A47908}" type="presParOf" srcId="{1F301186-9191-4DCD-A66A-6FC3991189D2}" destId="{46DEDA59-AD6F-43E9-A38C-F7EEF6F439BD}" srcOrd="8" destOrd="0" presId="urn:microsoft.com/office/officeart/2005/8/layout/lProcess2"/>
    <dgm:cxn modelId="{CE4E2DF1-8A74-4C5E-A6E1-B8568D4FEFE4}" type="presParOf" srcId="{46DEDA59-AD6F-43E9-A38C-F7EEF6F439BD}" destId="{39670FE8-B3DD-4AF6-BB6A-B3CAD743CC19}" srcOrd="0" destOrd="0" presId="urn:microsoft.com/office/officeart/2005/8/layout/lProcess2"/>
    <dgm:cxn modelId="{1C2BD4B3-ADD5-4914-B03D-BA943D22F19D}" type="presParOf" srcId="{46DEDA59-AD6F-43E9-A38C-F7EEF6F439BD}" destId="{BC7EECD8-BD90-4AF2-B574-B6E883105C6A}" srcOrd="1" destOrd="0" presId="urn:microsoft.com/office/officeart/2005/8/layout/lProcess2"/>
    <dgm:cxn modelId="{51FE6037-65EF-463F-A07E-033F0B6B7723}" type="presParOf" srcId="{46DEDA59-AD6F-43E9-A38C-F7EEF6F439BD}" destId="{4A0EC4C1-1E89-4280-A1B1-DEC5C6ACBA5D}" srcOrd="2" destOrd="0" presId="urn:microsoft.com/office/officeart/2005/8/layout/lProcess2"/>
    <dgm:cxn modelId="{DBCF0690-7321-4322-BA9C-801F739B0DE8}" type="presParOf" srcId="{4A0EC4C1-1E89-4280-A1B1-DEC5C6ACBA5D}" destId="{C31E4081-4F16-40D5-B935-55F7DB2395F5}" srcOrd="0" destOrd="0" presId="urn:microsoft.com/office/officeart/2005/8/layout/lProcess2"/>
    <dgm:cxn modelId="{38D7313A-5330-4CA6-9D4C-D8FBF21F59F3}" type="presParOf" srcId="{C31E4081-4F16-40D5-B935-55F7DB2395F5}" destId="{5B32F01D-C0AB-4231-842A-17A671B77A78}" srcOrd="0" destOrd="0" presId="urn:microsoft.com/office/officeart/2005/8/layout/lProcess2"/>
    <dgm:cxn modelId="{8134F94C-7A79-467F-9336-8BA737BE914C}" type="presParOf" srcId="{1F301186-9191-4DCD-A66A-6FC3991189D2}" destId="{D3AE31AC-3797-414E-8D85-60C8FFD56A5C}" srcOrd="9" destOrd="0" presId="urn:microsoft.com/office/officeart/2005/8/layout/lProcess2"/>
    <dgm:cxn modelId="{5AA6AF3C-835D-42F0-AAAB-0935B389DBC9}" type="presParOf" srcId="{1F301186-9191-4DCD-A66A-6FC3991189D2}" destId="{70A611C9-E2C5-475A-BFD4-232B1AF5E614}" srcOrd="10" destOrd="0" presId="urn:microsoft.com/office/officeart/2005/8/layout/lProcess2"/>
    <dgm:cxn modelId="{DF2DCDDB-BDB8-4226-9E81-8304E553A539}" type="presParOf" srcId="{70A611C9-E2C5-475A-BFD4-232B1AF5E614}" destId="{6F2EA1A8-5C0B-4F71-8184-26095CF94A4F}" srcOrd="0" destOrd="0" presId="urn:microsoft.com/office/officeart/2005/8/layout/lProcess2"/>
    <dgm:cxn modelId="{426F56A7-B21A-4A9B-9A2B-E0FEDBB76133}" type="presParOf" srcId="{70A611C9-E2C5-475A-BFD4-232B1AF5E614}" destId="{3822FF79-DC7F-44BD-81CC-EA92EECD498A}" srcOrd="1" destOrd="0" presId="urn:microsoft.com/office/officeart/2005/8/layout/lProcess2"/>
    <dgm:cxn modelId="{13272EA9-245A-4FD5-A8C0-3E41BEC6C033}" type="presParOf" srcId="{70A611C9-E2C5-475A-BFD4-232B1AF5E614}" destId="{DC4C0AB8-6080-4561-A414-22C97F4EF490}" srcOrd="2" destOrd="0" presId="urn:microsoft.com/office/officeart/2005/8/layout/lProcess2"/>
    <dgm:cxn modelId="{CFAE39EC-6160-47CA-B17F-36F55C9CF7B3}" type="presParOf" srcId="{DC4C0AB8-6080-4561-A414-22C97F4EF490}" destId="{43207F63-CA44-466F-A0A3-EEA7988CE01B}" srcOrd="0" destOrd="0" presId="urn:microsoft.com/office/officeart/2005/8/layout/lProcess2"/>
    <dgm:cxn modelId="{069C5F0D-C9D2-44A0-8963-A68B9B3386DA}" type="presParOf" srcId="{43207F63-CA44-466F-A0A3-EEA7988CE01B}" destId="{AA5FC2DE-74BD-4A15-BF6C-47515D55D9A5}" srcOrd="0" destOrd="0" presId="urn:microsoft.com/office/officeart/2005/8/layout/lProcess2"/>
    <dgm:cxn modelId="{FA4DC8BF-B459-489A-870A-28E1CA0E6751}" type="presParOf" srcId="{1F301186-9191-4DCD-A66A-6FC3991189D2}" destId="{9D57BADE-4D9C-4CEC-BB0D-4F55085802D2}" srcOrd="11" destOrd="0" presId="urn:microsoft.com/office/officeart/2005/8/layout/lProcess2"/>
    <dgm:cxn modelId="{4E03C0F8-52C5-450D-A075-C01C78D4177E}" type="presParOf" srcId="{1F301186-9191-4DCD-A66A-6FC3991189D2}" destId="{4E8352FD-78AE-428F-9130-C96D1C94CD02}" srcOrd="12" destOrd="0" presId="urn:microsoft.com/office/officeart/2005/8/layout/lProcess2"/>
    <dgm:cxn modelId="{4F0926B1-2D91-4C2D-8A65-8710DAC125A1}" type="presParOf" srcId="{4E8352FD-78AE-428F-9130-C96D1C94CD02}" destId="{0BF40527-C1AE-46F6-9463-4F4DFD63F539}" srcOrd="0" destOrd="0" presId="urn:microsoft.com/office/officeart/2005/8/layout/lProcess2"/>
    <dgm:cxn modelId="{3CDDD8C5-FE18-4A48-987D-ACE07D7541B6}" type="presParOf" srcId="{4E8352FD-78AE-428F-9130-C96D1C94CD02}" destId="{8DAECFDB-9E8D-405F-A9AC-F8298CA39851}" srcOrd="1" destOrd="0" presId="urn:microsoft.com/office/officeart/2005/8/layout/lProcess2"/>
    <dgm:cxn modelId="{65E88670-47B8-48B3-B1A8-E0E19510694A}" type="presParOf" srcId="{4E8352FD-78AE-428F-9130-C96D1C94CD02}" destId="{7B4B33D2-89F0-4D06-8149-8F6F3D6DFBB5}" srcOrd="2" destOrd="0" presId="urn:microsoft.com/office/officeart/2005/8/layout/lProcess2"/>
    <dgm:cxn modelId="{57120202-74E3-469D-8E59-E1A0499810F8}" type="presParOf" srcId="{7B4B33D2-89F0-4D06-8149-8F6F3D6DFBB5}" destId="{483553AF-2778-45F3-9738-0B14E90F6E60}" srcOrd="0" destOrd="0" presId="urn:microsoft.com/office/officeart/2005/8/layout/lProcess2"/>
    <dgm:cxn modelId="{14E4ECA9-CC18-45B6-8D01-3288EE304306}" type="presParOf" srcId="{483553AF-2778-45F3-9738-0B14E90F6E60}" destId="{864440A0-51BD-4B64-90BF-CF5A90553A0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6A6EF-7022-4030-9DE5-C8C78CB7F316}">
      <dsp:nvSpPr>
        <dsp:cNvPr id="0" name=""/>
        <dsp:cNvSpPr/>
      </dsp:nvSpPr>
      <dsp:spPr>
        <a:xfrm>
          <a:off x="2798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Chatbot Anatomy</a:t>
          </a:r>
        </a:p>
      </dsp:txBody>
      <dsp:txXfrm>
        <a:off x="2798" y="0"/>
        <a:ext cx="1089421" cy="1594548"/>
      </dsp:txXfrm>
    </dsp:sp>
    <dsp:sp modelId="{B43C71C6-6263-42A0-ABAF-13DDA74A69D1}">
      <dsp:nvSpPr>
        <dsp:cNvPr id="0" name=""/>
        <dsp:cNvSpPr/>
      </dsp:nvSpPr>
      <dsp:spPr>
        <a:xfrm>
          <a:off x="114845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 </a:t>
          </a:r>
          <a:r>
            <a:rPr lang="en-US" sz="800" b="0" kern="1200" dirty="0"/>
            <a:t>Understand how chatbots work, the key components of their architecture, and how different parts interact</a:t>
          </a:r>
          <a:r>
            <a:rPr lang="en-US" sz="800" b="1" kern="1200" dirty="0"/>
            <a:t>.</a:t>
          </a:r>
          <a:endParaRPr lang="en-US" sz="800" kern="1200" dirty="0"/>
        </a:p>
      </dsp:txBody>
      <dsp:txXfrm>
        <a:off x="140371" y="1620074"/>
        <a:ext cx="820485" cy="3403802"/>
      </dsp:txXfrm>
    </dsp:sp>
    <dsp:sp modelId="{217B0428-8517-4660-8E30-2380BA573DEA}">
      <dsp:nvSpPr>
        <dsp:cNvPr id="0" name=""/>
        <dsp:cNvSpPr/>
      </dsp:nvSpPr>
      <dsp:spPr>
        <a:xfrm>
          <a:off x="1177032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Use Cases</a:t>
          </a:r>
        </a:p>
      </dsp:txBody>
      <dsp:txXfrm>
        <a:off x="1177032" y="0"/>
        <a:ext cx="1089421" cy="1594548"/>
      </dsp:txXfrm>
    </dsp:sp>
    <dsp:sp modelId="{CA90D739-94C4-4DE2-8D4E-495AC66A554B}">
      <dsp:nvSpPr>
        <dsp:cNvPr id="0" name=""/>
        <dsp:cNvSpPr/>
      </dsp:nvSpPr>
      <dsp:spPr>
        <a:xfrm>
          <a:off x="1285974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</a:t>
          </a:r>
          <a:r>
            <a:rPr lang="en-US" sz="800" kern="1200" dirty="0"/>
            <a:t>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 Learn how chatbots can be applied in real-world situations to solve specific problems and enhance user experience.</a:t>
          </a:r>
        </a:p>
      </dsp:txBody>
      <dsp:txXfrm>
        <a:off x="1311500" y="1620074"/>
        <a:ext cx="820485" cy="3403802"/>
      </dsp:txXfrm>
    </dsp:sp>
    <dsp:sp modelId="{A1A9CD12-DE59-48E4-98F0-171AC03FC9FD}">
      <dsp:nvSpPr>
        <dsp:cNvPr id="0" name=""/>
        <dsp:cNvSpPr/>
      </dsp:nvSpPr>
      <dsp:spPr>
        <a:xfrm>
          <a:off x="2348160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Ingestion</a:t>
          </a:r>
        </a:p>
      </dsp:txBody>
      <dsp:txXfrm>
        <a:off x="2348160" y="0"/>
        <a:ext cx="1089421" cy="1594548"/>
      </dsp:txXfrm>
    </dsp:sp>
    <dsp:sp modelId="{CB0DC800-882F-46D5-8D35-CA9BF2C5E511}">
      <dsp:nvSpPr>
        <dsp:cNvPr id="0" name=""/>
        <dsp:cNvSpPr/>
      </dsp:nvSpPr>
      <dsp:spPr>
        <a:xfrm>
          <a:off x="2457102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 </a:t>
          </a:r>
          <a:r>
            <a:rPr lang="en-US" sz="800" kern="1200" dirty="0"/>
            <a:t>Gain a basic understanding of how to feed data into your chatbot, including transforming and structuring data for optimal chatbot performance.</a:t>
          </a:r>
        </a:p>
      </dsp:txBody>
      <dsp:txXfrm>
        <a:off x="2482628" y="1620074"/>
        <a:ext cx="820485" cy="3403802"/>
      </dsp:txXfrm>
    </dsp:sp>
    <dsp:sp modelId="{F05FFA3F-A486-426C-B31C-570F8792C84B}">
      <dsp:nvSpPr>
        <dsp:cNvPr id="0" name=""/>
        <dsp:cNvSpPr/>
      </dsp:nvSpPr>
      <dsp:spPr>
        <a:xfrm>
          <a:off x="3519289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Prompt Management</a:t>
          </a:r>
        </a:p>
      </dsp:txBody>
      <dsp:txXfrm>
        <a:off x="3519289" y="0"/>
        <a:ext cx="1089421" cy="1594548"/>
      </dsp:txXfrm>
    </dsp:sp>
    <dsp:sp modelId="{01CC367A-8372-445E-B65F-AAE9E06266A0}">
      <dsp:nvSpPr>
        <dsp:cNvPr id="0" name=""/>
        <dsp:cNvSpPr/>
      </dsp:nvSpPr>
      <dsp:spPr>
        <a:xfrm>
          <a:off x="3628231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 </a:t>
          </a:r>
          <a:r>
            <a:rPr lang="en-US" sz="800" kern="1200" dirty="0"/>
            <a:t>Learn the importance of prompt management, types of prompts, and how to create effective prompts that guide chatbot responses accurately.</a:t>
          </a:r>
        </a:p>
      </dsp:txBody>
      <dsp:txXfrm>
        <a:off x="3653757" y="1620074"/>
        <a:ext cx="820485" cy="3403802"/>
      </dsp:txXfrm>
    </dsp:sp>
    <dsp:sp modelId="{39670FE8-B3DD-4AF6-BB6A-B3CAD743CC19}">
      <dsp:nvSpPr>
        <dsp:cNvPr id="0" name=""/>
        <dsp:cNvSpPr/>
      </dsp:nvSpPr>
      <dsp:spPr>
        <a:xfrm>
          <a:off x="4690417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Retrieval</a:t>
          </a:r>
        </a:p>
      </dsp:txBody>
      <dsp:txXfrm>
        <a:off x="4690417" y="0"/>
        <a:ext cx="1089421" cy="1594548"/>
      </dsp:txXfrm>
    </dsp:sp>
    <dsp:sp modelId="{5B32F01D-C0AB-4231-842A-17A671B77A78}">
      <dsp:nvSpPr>
        <dsp:cNvPr id="0" name=""/>
        <dsp:cNvSpPr/>
      </dsp:nvSpPr>
      <dsp:spPr>
        <a:xfrm>
          <a:off x="4799359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 </a:t>
          </a:r>
          <a:r>
            <a:rPr lang="en-US" sz="800" kern="1200" dirty="0"/>
            <a:t>Understand how to retrieve relevant data effectively and how a chatbot can respond to user queries using up-to-date information.</a:t>
          </a:r>
        </a:p>
      </dsp:txBody>
      <dsp:txXfrm>
        <a:off x="4824885" y="1620074"/>
        <a:ext cx="820485" cy="3403802"/>
      </dsp:txXfrm>
    </dsp:sp>
    <dsp:sp modelId="{6F2EA1A8-5C0B-4F71-8184-26095CF94A4F}">
      <dsp:nvSpPr>
        <dsp:cNvPr id="0" name=""/>
        <dsp:cNvSpPr/>
      </dsp:nvSpPr>
      <dsp:spPr>
        <a:xfrm>
          <a:off x="5861546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Key Watchouts</a:t>
          </a:r>
        </a:p>
      </dsp:txBody>
      <dsp:txXfrm>
        <a:off x="5861546" y="0"/>
        <a:ext cx="1089421" cy="1594548"/>
      </dsp:txXfrm>
    </dsp:sp>
    <dsp:sp modelId="{AA5FC2DE-74BD-4A15-BF6C-47515D55D9A5}">
      <dsp:nvSpPr>
        <dsp:cNvPr id="0" name=""/>
        <dsp:cNvSpPr/>
      </dsp:nvSpPr>
      <dsp:spPr>
        <a:xfrm>
          <a:off x="5970488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  </a:t>
          </a:r>
          <a:r>
            <a:rPr lang="en-US" sz="800" kern="1200" dirty="0"/>
            <a:t>Be aware of potential challenges and issues in chatbot development, and learn strategies to mitigate them to create reliable and ethical AI chatbots</a:t>
          </a:r>
        </a:p>
      </dsp:txBody>
      <dsp:txXfrm>
        <a:off x="5996014" y="1620074"/>
        <a:ext cx="820485" cy="3403802"/>
      </dsp:txXfrm>
    </dsp:sp>
    <dsp:sp modelId="{0BF40527-C1AE-46F6-9463-4F4DFD63F539}">
      <dsp:nvSpPr>
        <dsp:cNvPr id="0" name=""/>
        <dsp:cNvSpPr/>
      </dsp:nvSpPr>
      <dsp:spPr>
        <a:xfrm>
          <a:off x="7032674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Next Steps</a:t>
          </a:r>
        </a:p>
      </dsp:txBody>
      <dsp:txXfrm>
        <a:off x="7032674" y="0"/>
        <a:ext cx="1089421" cy="1594548"/>
      </dsp:txXfrm>
    </dsp:sp>
    <dsp:sp modelId="{864440A0-51BD-4B64-90BF-CF5A90553A04}">
      <dsp:nvSpPr>
        <dsp:cNvPr id="0" name=""/>
        <dsp:cNvSpPr/>
      </dsp:nvSpPr>
      <dsp:spPr>
        <a:xfrm>
          <a:off x="7141616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</a:t>
          </a:r>
          <a:r>
            <a:rPr lang="en-US" sz="800" kern="1200" dirty="0"/>
            <a:t>: Understand the next steps in your learning journey</a:t>
          </a:r>
        </a:p>
      </dsp:txBody>
      <dsp:txXfrm>
        <a:off x="7167142" y="1620074"/>
        <a:ext cx="820485" cy="340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198F-CA60-A373-6B04-E037ECBE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BB065-DF04-4A8F-AFEF-32668D13E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B05E-F3A7-D30C-9BBE-5E53F226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9320-7993-0508-6C61-2B4891F8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F7F8-D836-BA9B-7A9B-9E1AABD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31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816-AACF-44FD-F9E0-3AB812FC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DDDA-A6D3-99CE-24BD-72DDAEA8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06F2-1330-C3E7-2807-E5061F6C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E99AB-32B0-543C-7C86-295A13ED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3696-F687-3AF6-1D6B-6453D471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4389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3E8D-ABFD-5507-E750-8241457A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DD62-F122-ABE9-433D-29CC6048A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E018-C8AF-1263-5846-FFE71B71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8C77-4745-E026-C99F-86284A8B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C4341-F94E-5A44-A718-5FEA2304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375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24F1-6AA4-C25D-F673-F75197CC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E011E-0C6B-0270-FFB4-B21CC7AE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D45D-6501-90B8-42A2-5AB544B4A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ACFD9-5800-925C-AC9A-39AEC40C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C757D-2503-5806-BA02-BCBF78C4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C2D-4948-EE73-7ABF-18CF11A0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893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7D07-6DDB-9E4D-964E-F41590D8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DA0A-1D2E-764D-5994-11DDCDB6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05260-F045-D4E6-F6C1-70F7D6EB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F0E93-9072-7EAA-8CF5-A97EA87C5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F575F-015D-633A-325C-2639C107E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18D4-4F13-D20F-C44C-12BFD9B4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8EAD7-69E8-4DE9-4D07-D32BEBC0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B38-3AB1-A534-81CB-1AA2A65E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853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CA7-B5EE-8FF9-9E35-D1FE495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9378-D274-02AA-2BC4-C99B631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9B78A-4BDC-278D-3CD3-3EAA233D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DD629-9B5E-A604-61CD-FC332D1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782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21C8B-3E4D-1127-921B-05036107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0821-95A4-85F3-33F9-D54402DE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62CBF-3F8F-239E-BB63-D3C97F6E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056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B35B-6A52-831B-E8F5-B940B832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D407-A9BC-212E-B9B4-EF9F3A8B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C95C8-C455-6783-6DF2-AAECC4BD3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9F924-1911-0430-BD70-3D591A23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9002-0012-4FE6-2AD9-8206A647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AD09C-9A8B-6105-D250-CC4E45B7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4100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E6A2-F280-F088-2205-7604AC46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1DCB4-CA09-2511-DD99-03C8C225D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973D8-D777-558B-6670-7D66B09B0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899B4-141B-0BEA-0C99-D8DC9BB4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68C86-B908-15F9-B39B-7C6B2A9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BF8A4-6313-8877-E1D0-F324F1D8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9299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89B-88CF-0C78-B705-6C880CD6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C3321-0A38-B2F6-4D8D-8377A39A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2E55A-DAE2-0066-FAE1-108F7858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D03B-A75E-317F-E102-33785D66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F8395-788B-F88A-96CF-976623B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7470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7B2B-CAC4-7A7D-BB53-55D7A970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1A034-9988-6428-9427-1E67B4D10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C2F6-6F13-1ED9-BD8B-88FAD619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09A1-8F59-5222-94D7-7CECEC1F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C1CD-D6C7-3094-43F2-32D284DC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2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9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2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622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8285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918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C663C-AFA5-3D8C-753C-5B61C132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E9B42-1BA6-32B9-0144-744D7666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43AA-5B49-F248-718F-C2B0AC362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A00A-0E9F-012B-225C-523F4A904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F49F-107B-A02F-6442-D25560E9F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8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>
          <a:xfrm>
            <a:off x="294811" y="3524078"/>
            <a:ext cx="5376939" cy="72644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Building a </a:t>
            </a:r>
            <a:r>
              <a:rPr lang="en-US" b="1" dirty="0" err="1"/>
              <a:t>GenAI</a:t>
            </a:r>
            <a:r>
              <a:rPr lang="en-US" b="1" dirty="0"/>
              <a:t> Q&amp;A Bot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A7022-F6F5-D99F-812A-D80D5FCC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595A942-4C2F-D4DA-A389-AEDF08CCC80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73034" y="2899532"/>
            <a:ext cx="6756528" cy="3309767"/>
          </a:xfrm>
        </p:spPr>
        <p:txBody>
          <a:bodyPr>
            <a:normAutofit/>
          </a:bodyPr>
          <a:lstStyle/>
          <a:p>
            <a:r>
              <a:rPr lang="en-US" dirty="0"/>
              <a:t>You will learn the foundational concepts and skills to create intelligent chatbots using Language Learning Models (LLMs). </a:t>
            </a:r>
          </a:p>
          <a:p>
            <a:r>
              <a:rPr lang="en-US" dirty="0"/>
              <a:t>We'll explore the essential components of chatbots, including their anatomy, how they process information, and best practices for managing prompts.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808BD-B72D-093A-B1BA-A11CF0F7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3E194-CDCA-F43A-078A-7DA6D023A671}"/>
              </a:ext>
            </a:extLst>
          </p:cNvPr>
          <p:cNvSpPr txBox="1"/>
          <p:nvPr/>
        </p:nvSpPr>
        <p:spPr>
          <a:xfrm>
            <a:off x="4867422" y="2025748"/>
            <a:ext cx="57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Welcome to “Building a </a:t>
            </a:r>
            <a:r>
              <a:rPr lang="en-US" b="1" dirty="0" err="1"/>
              <a:t>GenAI</a:t>
            </a:r>
            <a:r>
              <a:rPr lang="en-US" b="1" dirty="0"/>
              <a:t> Q&amp;A Bot"! </a:t>
            </a:r>
          </a:p>
        </p:txBody>
      </p:sp>
    </p:spTree>
    <p:extLst>
      <p:ext uri="{BB962C8B-B14F-4D97-AF65-F5344CB8AC3E}">
        <p14:creationId xmlns:p14="http://schemas.microsoft.com/office/powerpoint/2010/main" val="249510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9499F-72B4-D3AF-C1E1-3E7C261070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FF772-569E-E48F-FEAE-24C6DF1C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07329-BE55-D91A-F073-940E713D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F5887B4-3461-8D9B-86FD-6F3C258BC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500561"/>
              </p:ext>
            </p:extLst>
          </p:nvPr>
        </p:nvGraphicFramePr>
        <p:xfrm>
          <a:off x="2032000" y="823174"/>
          <a:ext cx="8128000" cy="531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60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4EF-D9C4-71D8-710C-E400B7A6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42921-B966-4A62-852C-F7CA714BA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02939-1A40-D892-0F40-5357C55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593" y="6356348"/>
            <a:ext cx="598081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Copyright © 2024 Accelerated Innovation Group. All rights reserved.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61B5-FF11-BD5B-FBFF-AE68824151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40" y="-25487"/>
            <a:ext cx="11940259" cy="848660"/>
          </a:xfrm>
        </p:spPr>
        <p:txBody>
          <a:bodyPr bIns="91440" anchor="b" anchorCtr="0">
            <a:normAutofit/>
          </a:bodyPr>
          <a:lstStyle/>
          <a:p>
            <a:r>
              <a:rPr lang="en-US" sz="2400" b="1" dirty="0"/>
              <a:t>GenAI Solutions follow a similar high-level ‘workflow’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0A7BE40-B277-AC1E-2551-13A6B83DAADD}"/>
              </a:ext>
            </a:extLst>
          </p:cNvPr>
          <p:cNvGrpSpPr/>
          <p:nvPr/>
        </p:nvGrpSpPr>
        <p:grpSpPr>
          <a:xfrm>
            <a:off x="6308550" y="1397084"/>
            <a:ext cx="1021182" cy="593803"/>
            <a:chOff x="4888444" y="1594889"/>
            <a:chExt cx="971620" cy="564983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66B4F7C-69F1-E555-ED35-E026DC75CC30}"/>
                </a:ext>
              </a:extLst>
            </p:cNvPr>
            <p:cNvSpPr/>
            <p:nvPr/>
          </p:nvSpPr>
          <p:spPr>
            <a:xfrm>
              <a:off x="4888444" y="1981803"/>
              <a:ext cx="178069" cy="178069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E60B5EF-09D8-FBD6-A6E5-E6CBFDE9058F}"/>
                </a:ext>
              </a:extLst>
            </p:cNvPr>
            <p:cNvSpPr/>
            <p:nvPr/>
          </p:nvSpPr>
          <p:spPr>
            <a:xfrm>
              <a:off x="4987276" y="1594889"/>
              <a:ext cx="872788" cy="455588"/>
            </a:xfrm>
            <a:custGeom>
              <a:avLst/>
              <a:gdLst>
                <a:gd name="connsiteX0" fmla="*/ 0 w 1226634"/>
                <a:gd name="connsiteY0" fmla="*/ 490653 h 490653"/>
                <a:gd name="connsiteX1" fmla="*/ 234175 w 1226634"/>
                <a:gd name="connsiteY1" fmla="*/ 111512 h 490653"/>
                <a:gd name="connsiteX2" fmla="*/ 1226634 w 1226634"/>
                <a:gd name="connsiteY2" fmla="*/ 0 h 490653"/>
                <a:gd name="connsiteX0" fmla="*/ 0 w 1226634"/>
                <a:gd name="connsiteY0" fmla="*/ 528603 h 528603"/>
                <a:gd name="connsiteX1" fmla="*/ 354825 w 1226634"/>
                <a:gd name="connsiteY1" fmla="*/ 31987 h 528603"/>
                <a:gd name="connsiteX2" fmla="*/ 1226634 w 1226634"/>
                <a:gd name="connsiteY2" fmla="*/ 37950 h 528603"/>
                <a:gd name="connsiteX0" fmla="*/ 0 w 1337759"/>
                <a:gd name="connsiteY0" fmla="*/ 529960 h 529960"/>
                <a:gd name="connsiteX1" fmla="*/ 354825 w 1337759"/>
                <a:gd name="connsiteY1" fmla="*/ 33344 h 529960"/>
                <a:gd name="connsiteX2" fmla="*/ 1337759 w 1337759"/>
                <a:gd name="connsiteY2" fmla="*/ 32957 h 529960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246488 w 1337759"/>
                <a:gd name="connsiteY1" fmla="*/ 136060 h 497003"/>
                <a:gd name="connsiteX2" fmla="*/ 354825 w 1337759"/>
                <a:gd name="connsiteY2" fmla="*/ 387 h 497003"/>
                <a:gd name="connsiteX3" fmla="*/ 1337759 w 1337759"/>
                <a:gd name="connsiteY3" fmla="*/ 0 h 49700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354825 w 1337759"/>
                <a:gd name="connsiteY2" fmla="*/ 4027 h 500643"/>
                <a:gd name="connsiteX3" fmla="*/ 532238 w 1337759"/>
                <a:gd name="connsiteY3" fmla="*/ 0 h 500643"/>
                <a:gd name="connsiteX4" fmla="*/ 1337759 w 1337759"/>
                <a:gd name="connsiteY4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59 h 500659"/>
                <a:gd name="connsiteX1" fmla="*/ 246488 w 1337759"/>
                <a:gd name="connsiteY1" fmla="*/ 139716 h 500659"/>
                <a:gd name="connsiteX2" fmla="*/ 532238 w 1337759"/>
                <a:gd name="connsiteY2" fmla="*/ 16 h 500659"/>
                <a:gd name="connsiteX3" fmla="*/ 1337759 w 13377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481 h 5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9" h="500659">
                  <a:moveTo>
                    <a:pt x="0" y="500659"/>
                  </a:moveTo>
                  <a:lnTo>
                    <a:pt x="246488" y="139716"/>
                  </a:lnTo>
                  <a:cubicBezTo>
                    <a:pt x="322688" y="48699"/>
                    <a:pt x="411588" y="-1042"/>
                    <a:pt x="532238" y="16"/>
                  </a:cubicBezTo>
                  <a:lnTo>
                    <a:pt x="1236159" y="481"/>
                  </a:lnTo>
                </a:path>
              </a:pathLst>
            </a:cu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Dot"/>
              <a:miter lim="800000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43484EB-5619-8DCF-3072-213594D60706}"/>
                </a:ext>
              </a:extLst>
            </p:cNvPr>
            <p:cNvSpPr/>
            <p:nvPr/>
          </p:nvSpPr>
          <p:spPr>
            <a:xfrm>
              <a:off x="4946341" y="2039389"/>
              <a:ext cx="62276" cy="62899"/>
            </a:xfrm>
            <a:prstGeom prst="ellipse">
              <a:avLst/>
            </a:pr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A80A86F-F432-9599-0B63-0A12B3D134E7}"/>
              </a:ext>
            </a:extLst>
          </p:cNvPr>
          <p:cNvGrpSpPr/>
          <p:nvPr/>
        </p:nvGrpSpPr>
        <p:grpSpPr>
          <a:xfrm>
            <a:off x="5215707" y="2963404"/>
            <a:ext cx="1803756" cy="1520008"/>
            <a:chOff x="3703791" y="3085188"/>
            <a:chExt cx="1716212" cy="1446235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18D227F-0EB4-770B-FAAF-5B8245E4F2E0}"/>
                </a:ext>
              </a:extLst>
            </p:cNvPr>
            <p:cNvSpPr/>
            <p:nvPr/>
          </p:nvSpPr>
          <p:spPr>
            <a:xfrm>
              <a:off x="3841882" y="3085188"/>
              <a:ext cx="1440030" cy="144623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1016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C7F317A-FF14-0EC6-2348-0397E31496F5}"/>
                </a:ext>
              </a:extLst>
            </p:cNvPr>
            <p:cNvSpPr/>
            <p:nvPr/>
          </p:nvSpPr>
          <p:spPr>
            <a:xfrm>
              <a:off x="3703791" y="3404453"/>
              <a:ext cx="1716212" cy="87851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High-Level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GenAI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Flow</a:t>
              </a: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417687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940C8AE-6ECA-33C3-7101-40628D06B3F0}"/>
              </a:ext>
            </a:extLst>
          </p:cNvPr>
          <p:cNvGrpSpPr/>
          <p:nvPr/>
        </p:nvGrpSpPr>
        <p:grpSpPr>
          <a:xfrm>
            <a:off x="5350363" y="1110151"/>
            <a:ext cx="6549955" cy="1531855"/>
            <a:chOff x="5350363" y="1072939"/>
            <a:chExt cx="6549955" cy="1531855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B92A79E-9EEF-F6B5-1FE5-5FAC0A302782}"/>
                </a:ext>
              </a:extLst>
            </p:cNvPr>
            <p:cNvSpPr/>
            <p:nvPr/>
          </p:nvSpPr>
          <p:spPr>
            <a:xfrm>
              <a:off x="5350363" y="1456590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97240E4-373F-1F58-5884-7F7E95FE74D3}"/>
                </a:ext>
              </a:extLst>
            </p:cNvPr>
            <p:cNvGrpSpPr/>
            <p:nvPr/>
          </p:nvGrpSpPr>
          <p:grpSpPr>
            <a:xfrm>
              <a:off x="6611819" y="1072939"/>
              <a:ext cx="5288499" cy="781648"/>
              <a:chOff x="5175632" y="1221539"/>
              <a:chExt cx="5031825" cy="743710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F1D75B2-F2B5-BC0F-9930-8E548D530BF2}"/>
                  </a:ext>
                </a:extLst>
              </p:cNvPr>
              <p:cNvSpPr/>
              <p:nvPr/>
            </p:nvSpPr>
            <p:spPr>
              <a:xfrm>
                <a:off x="5175634" y="1525992"/>
                <a:ext cx="3361600" cy="43925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ACME Bank </a:t>
                </a: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Adventurer Rewards Program FAQ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2375EA6-43A8-9BF5-96FA-899090AC3397}"/>
                  </a:ext>
                </a:extLst>
              </p:cNvPr>
              <p:cNvSpPr/>
              <p:nvPr/>
            </p:nvSpPr>
            <p:spPr>
              <a:xfrm>
                <a:off x="5175632" y="1221539"/>
                <a:ext cx="5031825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1. Ensure Your Data &amp; Systems are ‘GenAI-Ready’</a:t>
                </a:r>
              </a:p>
            </p:txBody>
          </p:sp>
        </p:grpSp>
      </p:grpSp>
      <p:pic>
        <p:nvPicPr>
          <p:cNvPr id="222" name="Picture 221" descr="A blue and black logo&#10;&#10;Description automatically generated">
            <a:extLst>
              <a:ext uri="{FF2B5EF4-FFF2-40B4-BE49-F238E27FC236}">
                <a16:creationId xmlns:a16="http://schemas.microsoft.com/office/drawing/2014/main" id="{261DF6D0-1826-F0E0-6FCD-4E31BAE0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85" y="2002905"/>
            <a:ext cx="512064" cy="512064"/>
          </a:xfrm>
          <a:prstGeom prst="rect">
            <a:avLst/>
          </a:prstGeom>
        </p:spPr>
      </p:pic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3119746-60B7-4824-D48C-C773EC6545E2}"/>
              </a:ext>
            </a:extLst>
          </p:cNvPr>
          <p:cNvGrpSpPr/>
          <p:nvPr/>
        </p:nvGrpSpPr>
        <p:grpSpPr>
          <a:xfrm>
            <a:off x="6857622" y="1946642"/>
            <a:ext cx="5146488" cy="1508806"/>
            <a:chOff x="6857622" y="1909430"/>
            <a:chExt cx="5146488" cy="1508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3CABCFB-A4A5-8D45-91F5-5AEBB78A7B6C}"/>
                </a:ext>
              </a:extLst>
            </p:cNvPr>
            <p:cNvGrpSpPr/>
            <p:nvPr/>
          </p:nvGrpSpPr>
          <p:grpSpPr>
            <a:xfrm>
              <a:off x="8147838" y="1983574"/>
              <a:ext cx="3856272" cy="701453"/>
              <a:chOff x="5312206" y="1010168"/>
              <a:chExt cx="3669110" cy="667409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319BE3-AC7E-0E94-C0F9-AE90F45C7B7E}"/>
                  </a:ext>
                </a:extLst>
              </p:cNvPr>
              <p:cNvSpPr/>
              <p:nvPr/>
            </p:nvSpPr>
            <p:spPr>
              <a:xfrm>
                <a:off x="5312207" y="1238318"/>
                <a:ext cx="2743779" cy="43925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Get Answers about the Rewards Program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3B0739E-FDA4-8719-007F-23CF525429BE}"/>
                  </a:ext>
                </a:extLst>
              </p:cNvPr>
              <p:cNvSpPr/>
              <p:nvPr/>
            </p:nvSpPr>
            <p:spPr>
              <a:xfrm>
                <a:off x="5312206" y="1010168"/>
                <a:ext cx="366911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2. Understand the User’s Request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31A15E9-8195-B5BE-0A40-DDDBC7431A1F}"/>
                </a:ext>
              </a:extLst>
            </p:cNvPr>
            <p:cNvGrpSpPr/>
            <p:nvPr/>
          </p:nvGrpSpPr>
          <p:grpSpPr>
            <a:xfrm>
              <a:off x="6857622" y="1909430"/>
              <a:ext cx="1786060" cy="1508806"/>
              <a:chOff x="6857622" y="1909430"/>
              <a:chExt cx="1786060" cy="150880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DFF2FDB-9A82-9AD9-CA6D-18DA40B2B5FE}"/>
                  </a:ext>
                </a:extLst>
              </p:cNvPr>
              <p:cNvGrpSpPr/>
              <p:nvPr/>
            </p:nvGrpSpPr>
            <p:grpSpPr>
              <a:xfrm>
                <a:off x="7622500" y="2288890"/>
                <a:ext cx="1021182" cy="593803"/>
                <a:chOff x="6138622" y="2478818"/>
                <a:chExt cx="971620" cy="564983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3ECBB7BD-F1A2-3CB6-2F4F-FCDB2F066CE2}"/>
                    </a:ext>
                  </a:extLst>
                </p:cNvPr>
                <p:cNvSpPr/>
                <p:nvPr/>
              </p:nvSpPr>
              <p:spPr>
                <a:xfrm>
                  <a:off x="6138622" y="2865732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BC27EF5-DF53-CB7B-0BE9-4CB6555F02A0}"/>
                    </a:ext>
                  </a:extLst>
                </p:cNvPr>
                <p:cNvSpPr/>
                <p:nvPr/>
              </p:nvSpPr>
              <p:spPr>
                <a:xfrm>
                  <a:off x="6237454" y="247881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1207492-80F1-6BB8-3739-F710BAE40C3C}"/>
                    </a:ext>
                  </a:extLst>
                </p:cNvPr>
                <p:cNvSpPr/>
                <p:nvPr/>
              </p:nvSpPr>
              <p:spPr>
                <a:xfrm>
                  <a:off x="6196519" y="2923318"/>
                  <a:ext cx="62276" cy="62899"/>
                </a:xfrm>
                <a:prstGeom prst="ellipse">
                  <a:avLst/>
                </a:prstGeom>
                <a:solidFill>
                  <a:srgbClr val="13A5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78ECF4C-016B-7B85-6B2E-472DB8A60D13}"/>
                  </a:ext>
                </a:extLst>
              </p:cNvPr>
              <p:cNvSpPr/>
              <p:nvPr/>
            </p:nvSpPr>
            <p:spPr>
              <a:xfrm rot="13926141" flipH="1" flipV="1">
                <a:off x="6677321" y="2089731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4" name="Picture 223" descr="A blue and black background with numbers and a black background&#10;&#10;Description automatically generated">
                <a:extLst>
                  <a:ext uri="{FF2B5EF4-FFF2-40B4-BE49-F238E27FC236}">
                    <a16:creationId xmlns:a16="http://schemas.microsoft.com/office/drawing/2014/main" id="{16EAB8D8-BE65-5ADE-EEE2-A4537587D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0520" y="2567144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3658531-CC18-8F1E-1B30-71B8FA936012}"/>
              </a:ext>
            </a:extLst>
          </p:cNvPr>
          <p:cNvGrpSpPr/>
          <p:nvPr/>
        </p:nvGrpSpPr>
        <p:grpSpPr>
          <a:xfrm>
            <a:off x="7189439" y="3377410"/>
            <a:ext cx="4246805" cy="1508806"/>
            <a:chOff x="7189439" y="3340198"/>
            <a:chExt cx="4246805" cy="15088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98C1EF1-A2AE-8ACB-30FA-67EE7C4220FA}"/>
                </a:ext>
              </a:extLst>
            </p:cNvPr>
            <p:cNvGrpSpPr/>
            <p:nvPr/>
          </p:nvGrpSpPr>
          <p:grpSpPr>
            <a:xfrm>
              <a:off x="8552502" y="3425858"/>
              <a:ext cx="2883742" cy="681431"/>
              <a:chOff x="5304181" y="800621"/>
              <a:chExt cx="2743781" cy="648358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9A0602A-444F-DA38-6455-6997BD9916D5}"/>
                  </a:ext>
                </a:extLst>
              </p:cNvPr>
              <p:cNvSpPr/>
              <p:nvPr/>
            </p:nvSpPr>
            <p:spPr>
              <a:xfrm>
                <a:off x="5304182" y="1009721"/>
                <a:ext cx="2743780" cy="43925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LangChain Expression Language (LCEL)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3C7DD2F-425E-1F67-E1C4-995ACC5C0D62}"/>
                  </a:ext>
                </a:extLst>
              </p:cNvPr>
              <p:cNvSpPr/>
              <p:nvPr/>
            </p:nvSpPr>
            <p:spPr>
              <a:xfrm>
                <a:off x="5304181" y="800621"/>
                <a:ext cx="2664808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3. Route the Request(s)</a:t>
                </a: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4C8967E-11BE-E75D-2CFD-618888B9A44B}"/>
                </a:ext>
              </a:extLst>
            </p:cNvPr>
            <p:cNvGrpSpPr/>
            <p:nvPr/>
          </p:nvGrpSpPr>
          <p:grpSpPr>
            <a:xfrm>
              <a:off x="7189439" y="3340198"/>
              <a:ext cx="1709933" cy="1508806"/>
              <a:chOff x="7189439" y="3340198"/>
              <a:chExt cx="1709933" cy="15088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F405652-C06E-E276-B985-AFA515E2D287}"/>
                  </a:ext>
                </a:extLst>
              </p:cNvPr>
              <p:cNvGrpSpPr/>
              <p:nvPr/>
            </p:nvGrpSpPr>
            <p:grpSpPr>
              <a:xfrm>
                <a:off x="7878190" y="3716720"/>
                <a:ext cx="1021182" cy="593803"/>
                <a:chOff x="6381902" y="3837349"/>
                <a:chExt cx="971620" cy="564983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3C7B1916-234B-2943-44D2-D6F7A7332ACB}"/>
                    </a:ext>
                  </a:extLst>
                </p:cNvPr>
                <p:cNvSpPr/>
                <p:nvPr/>
              </p:nvSpPr>
              <p:spPr>
                <a:xfrm>
                  <a:off x="6381902" y="422426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7AB022CE-25E5-B935-8FF9-2B50A3BEDC0D}"/>
                    </a:ext>
                  </a:extLst>
                </p:cNvPr>
                <p:cNvSpPr/>
                <p:nvPr/>
              </p:nvSpPr>
              <p:spPr>
                <a:xfrm>
                  <a:off x="6480734" y="3837349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693A12F-32A4-13D0-04B6-F115CDEE44FC}"/>
                    </a:ext>
                  </a:extLst>
                </p:cNvPr>
                <p:cNvSpPr/>
                <p:nvPr/>
              </p:nvSpPr>
              <p:spPr>
                <a:xfrm>
                  <a:off x="6439799" y="4281849"/>
                  <a:ext cx="62276" cy="62899"/>
                </a:xfrm>
                <a:prstGeom prst="ellipse">
                  <a:avLst/>
                </a:prstGeom>
                <a:solidFill>
                  <a:srgbClr val="4D8C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7C41039-DC1E-A9FA-64C7-F86E606C665B}"/>
                  </a:ext>
                </a:extLst>
              </p:cNvPr>
              <p:cNvSpPr/>
              <p:nvPr/>
            </p:nvSpPr>
            <p:spPr>
              <a:xfrm rot="6136732">
                <a:off x="7009138" y="3520499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6" name="Picture 225" descr="A blue line drawing of a diagram&#10;&#10;Description automatically generated">
                <a:extLst>
                  <a:ext uri="{FF2B5EF4-FFF2-40B4-BE49-F238E27FC236}">
                    <a16:creationId xmlns:a16="http://schemas.microsoft.com/office/drawing/2014/main" id="{2AC721CD-058A-B61F-0951-F65AD56D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0127" y="3799249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1953D7E-E08F-4C30-14E7-465935BF94AF}"/>
              </a:ext>
            </a:extLst>
          </p:cNvPr>
          <p:cNvGrpSpPr/>
          <p:nvPr/>
        </p:nvGrpSpPr>
        <p:grpSpPr>
          <a:xfrm>
            <a:off x="836154" y="4712476"/>
            <a:ext cx="5301787" cy="1274073"/>
            <a:chOff x="836154" y="4675264"/>
            <a:chExt cx="5301787" cy="1274073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82C0763-AAF8-E048-C5E2-BA6620B5CCA8}"/>
                </a:ext>
              </a:extLst>
            </p:cNvPr>
            <p:cNvGrpSpPr/>
            <p:nvPr/>
          </p:nvGrpSpPr>
          <p:grpSpPr>
            <a:xfrm>
              <a:off x="4104568" y="5027040"/>
              <a:ext cx="1021182" cy="593803"/>
              <a:chOff x="2646581" y="5084073"/>
              <a:chExt cx="971620" cy="564983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4C5829A-C4E3-CC36-86D5-ACA56E2B338E}"/>
                  </a:ext>
                </a:extLst>
              </p:cNvPr>
              <p:cNvSpPr/>
              <p:nvPr/>
            </p:nvSpPr>
            <p:spPr>
              <a:xfrm flipH="1" flipV="1">
                <a:off x="3440132" y="5084073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DDB0F9A-39AD-037E-C77C-13CDD11DDCDB}"/>
                  </a:ext>
                </a:extLst>
              </p:cNvPr>
              <p:cNvSpPr/>
              <p:nvPr/>
            </p:nvSpPr>
            <p:spPr>
              <a:xfrm flipH="1" flipV="1">
                <a:off x="2646581" y="519346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FB5B4A7-FE5E-FC8A-2210-6A57EB11E9F1}"/>
                  </a:ext>
                </a:extLst>
              </p:cNvPr>
              <p:cNvSpPr/>
              <p:nvPr/>
            </p:nvSpPr>
            <p:spPr>
              <a:xfrm flipH="1" flipV="1">
                <a:off x="3498028" y="5141657"/>
                <a:ext cx="62276" cy="62899"/>
              </a:xfrm>
              <a:prstGeom prst="ellipse">
                <a:avLst/>
              </a:prstGeom>
              <a:solidFill>
                <a:srgbClr val="2388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2FC91FF-8D7F-EA41-1E8B-D559CA1D59B2}"/>
                </a:ext>
              </a:extLst>
            </p:cNvPr>
            <p:cNvSpPr/>
            <p:nvPr/>
          </p:nvSpPr>
          <p:spPr>
            <a:xfrm rot="12298593">
              <a:off x="4629136" y="4675264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C2849D6-AC79-B08F-C696-554DBCB4D06D}"/>
                </a:ext>
              </a:extLst>
            </p:cNvPr>
            <p:cNvGrpSpPr/>
            <p:nvPr/>
          </p:nvGrpSpPr>
          <p:grpSpPr>
            <a:xfrm>
              <a:off x="836154" y="5301762"/>
              <a:ext cx="3905172" cy="647575"/>
              <a:chOff x="-608753" y="5454861"/>
              <a:chExt cx="3715637" cy="61614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68E36FF-411F-8597-3790-BB31538CCDDA}"/>
                  </a:ext>
                </a:extLst>
              </p:cNvPr>
              <p:cNvSpPr/>
              <p:nvPr/>
            </p:nvSpPr>
            <p:spPr>
              <a:xfrm>
                <a:off x="-149876" y="5807451"/>
                <a:ext cx="323744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Prompt Management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33F636A2-A2C3-F988-E85A-9E14FF15A9C2}"/>
                  </a:ext>
                </a:extLst>
              </p:cNvPr>
              <p:cNvSpPr/>
              <p:nvPr/>
            </p:nvSpPr>
            <p:spPr>
              <a:xfrm>
                <a:off x="-608753" y="5454861"/>
                <a:ext cx="3715637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5. Generate a Targeted Response</a:t>
                </a:r>
              </a:p>
            </p:txBody>
          </p:sp>
        </p:grpSp>
        <p:pic>
          <p:nvPicPr>
            <p:cNvPr id="228" name="Picture 227" descr="A blue line with a star and a star&#10;&#10;Description automatically generated">
              <a:extLst>
                <a:ext uri="{FF2B5EF4-FFF2-40B4-BE49-F238E27FC236}">
                  <a16:creationId xmlns:a16="http://schemas.microsoft.com/office/drawing/2014/main" id="{348E1B61-6BE8-9A2C-4E7F-80DAFF7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86" y="4825553"/>
              <a:ext cx="512064" cy="512064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336504D-F39B-4241-9B65-286607A0F959}"/>
              </a:ext>
            </a:extLst>
          </p:cNvPr>
          <p:cNvGrpSpPr/>
          <p:nvPr/>
        </p:nvGrpSpPr>
        <p:grpSpPr>
          <a:xfrm>
            <a:off x="6092827" y="4709906"/>
            <a:ext cx="5664632" cy="1300718"/>
            <a:chOff x="6092827" y="4672694"/>
            <a:chExt cx="5664632" cy="1300718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AA30818-6568-FC89-0A0D-B844A1BED83C}"/>
                </a:ext>
              </a:extLst>
            </p:cNvPr>
            <p:cNvGrpSpPr/>
            <p:nvPr/>
          </p:nvGrpSpPr>
          <p:grpSpPr>
            <a:xfrm>
              <a:off x="7444510" y="5325837"/>
              <a:ext cx="4312949" cy="647575"/>
              <a:chOff x="5312207" y="1197500"/>
              <a:chExt cx="4103623" cy="616145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026E91-EB54-5F3F-224C-D7FA70D08013}"/>
                  </a:ext>
                </a:extLst>
              </p:cNvPr>
              <p:cNvSpPr/>
              <p:nvPr/>
            </p:nvSpPr>
            <p:spPr>
              <a:xfrm>
                <a:off x="5312207" y="1550090"/>
                <a:ext cx="3923571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Single Document Vector Store - </a:t>
                </a:r>
                <a:r>
                  <a:rPr kumimoji="0" lang="en-IN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ChromaDB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A3B2693-FCD5-D3E5-B358-03B1A756FED2}"/>
                  </a:ext>
                </a:extLst>
              </p:cNvPr>
              <p:cNvSpPr/>
              <p:nvPr/>
            </p:nvSpPr>
            <p:spPr>
              <a:xfrm>
                <a:off x="5312207" y="1197500"/>
                <a:ext cx="4103623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4. Aggregate Required Data &amp; Context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DB72232-95AE-0F9E-D634-446AA5AFFB5C}"/>
                </a:ext>
              </a:extLst>
            </p:cNvPr>
            <p:cNvGrpSpPr/>
            <p:nvPr/>
          </p:nvGrpSpPr>
          <p:grpSpPr>
            <a:xfrm>
              <a:off x="6092827" y="4672694"/>
              <a:ext cx="2016525" cy="1148204"/>
              <a:chOff x="6092827" y="4672694"/>
              <a:chExt cx="2016525" cy="1148204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DE75464-8124-9BFB-DD0B-FCD7592F1290}"/>
                  </a:ext>
                </a:extLst>
              </p:cNvPr>
              <p:cNvGrpSpPr/>
              <p:nvPr/>
            </p:nvGrpSpPr>
            <p:grpSpPr>
              <a:xfrm>
                <a:off x="7088170" y="5027040"/>
                <a:ext cx="1021182" cy="593803"/>
                <a:chOff x="5630226" y="5084073"/>
                <a:chExt cx="971620" cy="564983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E453DD1-3832-4743-139E-B117EC3DEE8F}"/>
                    </a:ext>
                  </a:extLst>
                </p:cNvPr>
                <p:cNvSpPr/>
                <p:nvPr/>
              </p:nvSpPr>
              <p:spPr>
                <a:xfrm flipV="1">
                  <a:off x="5630226" y="508407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30A64F5-3C1B-BF6C-7ED0-D4CD892C7045}"/>
                    </a:ext>
                  </a:extLst>
                </p:cNvPr>
                <p:cNvSpPr/>
                <p:nvPr/>
              </p:nvSpPr>
              <p:spPr>
                <a:xfrm flipV="1">
                  <a:off x="5729058" y="519346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0E7E40E6-AAE2-D5EB-F089-4970F3A1A6F9}"/>
                    </a:ext>
                  </a:extLst>
                </p:cNvPr>
                <p:cNvSpPr/>
                <p:nvPr/>
              </p:nvSpPr>
              <p:spPr>
                <a:xfrm flipV="1">
                  <a:off x="5688123" y="5141657"/>
                  <a:ext cx="62276" cy="62899"/>
                </a:xfrm>
                <a:prstGeom prst="ellipse">
                  <a:avLst/>
                </a:prstGeom>
                <a:solidFill>
                  <a:srgbClr val="018B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A46AFCF-5CD0-B8EB-1C30-ED12FD9E95B5}"/>
                  </a:ext>
                </a:extLst>
              </p:cNvPr>
              <p:cNvSpPr/>
              <p:nvPr/>
            </p:nvSpPr>
            <p:spPr>
              <a:xfrm rot="9248414">
                <a:off x="6092827" y="4672694"/>
                <a:ext cx="1508805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018B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30" name="Picture 229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479D6C7E-9E3E-4879-BE90-96E6CB535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608" y="4834802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3F7FD29-00A5-F58A-2F94-29359B91C722}"/>
              </a:ext>
            </a:extLst>
          </p:cNvPr>
          <p:cNvGrpSpPr/>
          <p:nvPr/>
        </p:nvGrpSpPr>
        <p:grpSpPr>
          <a:xfrm>
            <a:off x="207818" y="3386127"/>
            <a:ext cx="4828520" cy="1508806"/>
            <a:chOff x="207818" y="3348915"/>
            <a:chExt cx="4828520" cy="1508806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2A577B9-9A75-EB86-7E19-77172FBEAC70}"/>
                </a:ext>
              </a:extLst>
            </p:cNvPr>
            <p:cNvGrpSpPr/>
            <p:nvPr/>
          </p:nvGrpSpPr>
          <p:grpSpPr>
            <a:xfrm>
              <a:off x="3347080" y="3716720"/>
              <a:ext cx="1021182" cy="593803"/>
              <a:chOff x="1925857" y="3837349"/>
              <a:chExt cx="971620" cy="56498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DD077837-1EC7-423F-F2B3-5CAF3ACAD9F6}"/>
                  </a:ext>
                </a:extLst>
              </p:cNvPr>
              <p:cNvSpPr/>
              <p:nvPr/>
            </p:nvSpPr>
            <p:spPr>
              <a:xfrm flipH="1">
                <a:off x="2719408" y="4224263"/>
                <a:ext cx="178069" cy="1780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382EF72-E33B-63DF-1D21-816CE281FAEA}"/>
                  </a:ext>
                </a:extLst>
              </p:cNvPr>
              <p:cNvSpPr/>
              <p:nvPr/>
            </p:nvSpPr>
            <p:spPr>
              <a:xfrm flipH="1">
                <a:off x="1925857" y="3837349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30FFC6E-5FE2-8776-3C2C-6673D7006DB8}"/>
                  </a:ext>
                </a:extLst>
              </p:cNvPr>
              <p:cNvSpPr/>
              <p:nvPr/>
            </p:nvSpPr>
            <p:spPr>
              <a:xfrm flipH="1">
                <a:off x="2777304" y="4281849"/>
                <a:ext cx="62276" cy="62899"/>
              </a:xfrm>
              <a:prstGeom prst="ellipse">
                <a:avLst/>
              </a:pr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F5B404-3579-6D06-C3A5-9B3AF2CA344B}"/>
                </a:ext>
              </a:extLst>
            </p:cNvPr>
            <p:cNvSpPr/>
            <p:nvPr/>
          </p:nvSpPr>
          <p:spPr>
            <a:xfrm rot="15431801">
              <a:off x="3707833" y="3529216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13A5C3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E9454F-A820-E3DA-356F-578402B57071}"/>
                </a:ext>
              </a:extLst>
            </p:cNvPr>
            <p:cNvGrpSpPr/>
            <p:nvPr/>
          </p:nvGrpSpPr>
          <p:grpSpPr>
            <a:xfrm>
              <a:off x="207818" y="3391448"/>
              <a:ext cx="3732810" cy="807286"/>
              <a:chOff x="-213702" y="5048158"/>
              <a:chExt cx="3551640" cy="768106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5D9E15D-AE27-F3D8-10B8-43F78C55422B}"/>
                  </a:ext>
                </a:extLst>
              </p:cNvPr>
              <p:cNvSpPr/>
              <p:nvPr/>
            </p:nvSpPr>
            <p:spPr>
              <a:xfrm>
                <a:off x="552020" y="5377005"/>
                <a:ext cx="2600827" cy="43925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HuggingFace Transformers Toxicity &amp; PII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2B4D59B-BCBB-0A09-7A92-9497E071C4A8}"/>
                  </a:ext>
                </a:extLst>
              </p:cNvPr>
              <p:cNvSpPr/>
              <p:nvPr/>
            </p:nvSpPr>
            <p:spPr>
              <a:xfrm>
                <a:off x="-213702" y="5048158"/>
                <a:ext cx="355164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6. Check for Quality and ‘Toxicity’ </a:t>
                </a:r>
              </a:p>
            </p:txBody>
          </p:sp>
        </p:grpSp>
        <p:pic>
          <p:nvPicPr>
            <p:cNvPr id="232" name="Picture 231" descr="A blue checklist with check boxes and a check mark&#10;&#10;Description automatically generated">
              <a:extLst>
                <a:ext uri="{FF2B5EF4-FFF2-40B4-BE49-F238E27FC236}">
                  <a16:creationId xmlns:a16="http://schemas.microsoft.com/office/drawing/2014/main" id="{06BF5F4A-A971-E5CF-AB93-75CB329B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8" t="7672" r="10871" b="9397"/>
            <a:stretch/>
          </p:blipFill>
          <p:spPr>
            <a:xfrm>
              <a:off x="4484018" y="3829560"/>
              <a:ext cx="512701" cy="512064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AC6B7CD-18B0-28A0-7F2A-8631E660F215}"/>
              </a:ext>
            </a:extLst>
          </p:cNvPr>
          <p:cNvGrpSpPr/>
          <p:nvPr/>
        </p:nvGrpSpPr>
        <p:grpSpPr>
          <a:xfrm>
            <a:off x="149075" y="1952445"/>
            <a:ext cx="5212174" cy="1508806"/>
            <a:chOff x="149075" y="1915233"/>
            <a:chExt cx="5212174" cy="15088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9F9A347-EAF1-510C-410F-22790CAE6559}"/>
                </a:ext>
              </a:extLst>
            </p:cNvPr>
            <p:cNvGrpSpPr/>
            <p:nvPr/>
          </p:nvGrpSpPr>
          <p:grpSpPr>
            <a:xfrm>
              <a:off x="3571292" y="2288890"/>
              <a:ext cx="1021182" cy="593803"/>
              <a:chOff x="2139187" y="2478818"/>
              <a:chExt cx="971620" cy="564983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C097B7F-C1BD-E733-7BDB-F79405A7D283}"/>
                  </a:ext>
                </a:extLst>
              </p:cNvPr>
              <p:cNvSpPr/>
              <p:nvPr/>
            </p:nvSpPr>
            <p:spPr>
              <a:xfrm flipH="1">
                <a:off x="2932738" y="2865732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172BE69-E7B8-361B-FB01-A5F7D3EE452A}"/>
                  </a:ext>
                </a:extLst>
              </p:cNvPr>
              <p:cNvSpPr/>
              <p:nvPr/>
            </p:nvSpPr>
            <p:spPr>
              <a:xfrm flipH="1">
                <a:off x="2139187" y="247881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19FC245-836B-705A-F712-7ED03B92F487}"/>
                  </a:ext>
                </a:extLst>
              </p:cNvPr>
              <p:cNvSpPr/>
              <p:nvPr/>
            </p:nvSpPr>
            <p:spPr>
              <a:xfrm flipH="1">
                <a:off x="2990634" y="2923318"/>
                <a:ext cx="62276" cy="62899"/>
              </a:xfrm>
              <a:prstGeom prst="ellipse">
                <a:avLst/>
              </a:pr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BD2B9E9-8333-CF73-4993-37423830EABD}"/>
                </a:ext>
              </a:extLst>
            </p:cNvPr>
            <p:cNvSpPr/>
            <p:nvPr/>
          </p:nvSpPr>
          <p:spPr>
            <a:xfrm rot="18578224">
              <a:off x="4032744" y="2095534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4D8CA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E334271-05A8-866D-3B32-6CF61B6498F5}"/>
                </a:ext>
              </a:extLst>
            </p:cNvPr>
            <p:cNvGrpSpPr/>
            <p:nvPr/>
          </p:nvGrpSpPr>
          <p:grpSpPr>
            <a:xfrm>
              <a:off x="149075" y="2004561"/>
              <a:ext cx="4062459" cy="589099"/>
              <a:chOff x="-618552" y="5292034"/>
              <a:chExt cx="3865290" cy="56050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65EE2B-A070-45D8-F8ED-74CE3D22C699}"/>
                  </a:ext>
                </a:extLst>
              </p:cNvPr>
              <p:cNvSpPr/>
              <p:nvPr/>
            </p:nvSpPr>
            <p:spPr>
              <a:xfrm>
                <a:off x="-193867" y="5588986"/>
                <a:ext cx="3199502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5 &amp; 6 formatted w/</a:t>
                </a:r>
                <a:r>
                  <a:rPr kumimoji="0" lang="en-IN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OutputParser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A8C29A4-703A-93EA-A1FE-3A9C0B35C846}"/>
                  </a:ext>
                </a:extLst>
              </p:cNvPr>
              <p:cNvSpPr/>
              <p:nvPr/>
            </p:nvSpPr>
            <p:spPr>
              <a:xfrm>
                <a:off x="-618552" y="5292034"/>
                <a:ext cx="3865290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7. Deliver a High-Quality Response</a:t>
                </a:r>
              </a:p>
            </p:txBody>
          </p:sp>
        </p:grpSp>
        <p:pic>
          <p:nvPicPr>
            <p:cNvPr id="234" name="Picture 233" descr="A blue line drawing of a chat bubble&#10;&#10;Description automatically generated">
              <a:extLst>
                <a:ext uri="{FF2B5EF4-FFF2-40B4-BE49-F238E27FC236}">
                  <a16:creationId xmlns:a16="http://schemas.microsoft.com/office/drawing/2014/main" id="{46A9DD9C-05A5-6C08-F84D-098C39AD0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027" y="2513672"/>
              <a:ext cx="512064" cy="512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3112</TotalTime>
  <Words>376</Words>
  <Application>Microsoft Office PowerPoint</Application>
  <PresentationFormat>Widescreen</PresentationFormat>
  <Paragraphs>48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15" baseType="lpstr">
      <vt:lpstr>Aptos</vt:lpstr>
      <vt:lpstr>Aptos Display</vt:lpstr>
      <vt:lpstr>Arial</vt:lpstr>
      <vt:lpstr>Arial Nova</vt:lpstr>
      <vt:lpstr>Poppins</vt:lpstr>
      <vt:lpstr>Poppins Black</vt:lpstr>
      <vt:lpstr>Poppins Light</vt:lpstr>
      <vt:lpstr>Poppins Medium</vt:lpstr>
      <vt:lpstr>Wingdings</vt:lpstr>
      <vt:lpstr>2_Office Theme</vt:lpstr>
      <vt:lpstr>1_Office Theme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12</cp:revision>
  <dcterms:created xsi:type="dcterms:W3CDTF">2013-01-27T09:14:16Z</dcterms:created>
  <dcterms:modified xsi:type="dcterms:W3CDTF">2024-10-11T03:17:41Z</dcterms:modified>
  <cp:category/>
</cp:coreProperties>
</file>